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56" r:id="rId5"/>
    <p:sldId id="286" r:id="rId6"/>
    <p:sldId id="290" r:id="rId7"/>
    <p:sldId id="305" r:id="rId8"/>
    <p:sldId id="306" r:id="rId9"/>
    <p:sldId id="294" r:id="rId10"/>
    <p:sldId id="304" r:id="rId11"/>
    <p:sldId id="257" r:id="rId12"/>
    <p:sldId id="258" r:id="rId13"/>
    <p:sldId id="308" r:id="rId14"/>
    <p:sldId id="313" r:id="rId15"/>
    <p:sldId id="309" r:id="rId16"/>
    <p:sldId id="310" r:id="rId17"/>
    <p:sldId id="314" r:id="rId18"/>
    <p:sldId id="312" r:id="rId19"/>
    <p:sldId id="315" r:id="rId20"/>
    <p:sldId id="316" r:id="rId21"/>
    <p:sldId id="307" r:id="rId22"/>
    <p:sldId id="296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CEFBA5-C756-9869-7D2C-68790771A996}" v="2" dt="2025-05-13T06:10:50.8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676118b47fb1f552d710322fec230f7ae8584e0bfcd79c69849476d890fb4c7d::" providerId="AD" clId="Web-{05475289-5E80-B8BB-773F-DB45D0B95FD3}"/>
    <pc:docChg chg="modSld">
      <pc:chgData name="Guest User" userId="S::urn:spo:anon#676118b47fb1f552d710322fec230f7ae8584e0bfcd79c69849476d890fb4c7d::" providerId="AD" clId="Web-{05475289-5E80-B8BB-773F-DB45D0B95FD3}" dt="2025-03-03T05:34:55.182" v="64" actId="20577"/>
      <pc:docMkLst>
        <pc:docMk/>
      </pc:docMkLst>
      <pc:sldChg chg="modSp">
        <pc:chgData name="Guest User" userId="S::urn:spo:anon#676118b47fb1f552d710322fec230f7ae8584e0bfcd79c69849476d890fb4c7d::" providerId="AD" clId="Web-{05475289-5E80-B8BB-773F-DB45D0B95FD3}" dt="2025-03-03T05:34:55.182" v="64" actId="20577"/>
        <pc:sldMkLst>
          <pc:docMk/>
          <pc:sldMk cId="0" sldId="257"/>
        </pc:sldMkLst>
        <pc:spChg chg="mod">
          <ac:chgData name="Guest User" userId="S::urn:spo:anon#676118b47fb1f552d710322fec230f7ae8584e0bfcd79c69849476d890fb4c7d::" providerId="AD" clId="Web-{05475289-5E80-B8BB-773F-DB45D0B95FD3}" dt="2025-03-03T05:34:55.182" v="64" actId="20577"/>
          <ac:spMkLst>
            <pc:docMk/>
            <pc:sldMk cId="0" sldId="257"/>
            <ac:spMk id="2" creationId="{46D0D768-EE9D-12C7-E54B-2E7CB3E97339}"/>
          </ac:spMkLst>
        </pc:spChg>
      </pc:sldChg>
      <pc:sldChg chg="modSp">
        <pc:chgData name="Guest User" userId="S::urn:spo:anon#676118b47fb1f552d710322fec230f7ae8584e0bfcd79c69849476d890fb4c7d::" providerId="AD" clId="Web-{05475289-5E80-B8BB-773F-DB45D0B95FD3}" dt="2025-03-03T04:45:32.425" v="33"/>
        <pc:sldMkLst>
          <pc:docMk/>
          <pc:sldMk cId="464609149" sldId="306"/>
        </pc:sldMkLst>
        <pc:graphicFrameChg chg="mod modGraphic">
          <ac:chgData name="Guest User" userId="S::urn:spo:anon#676118b47fb1f552d710322fec230f7ae8584e0bfcd79c69849476d890fb4c7d::" providerId="AD" clId="Web-{05475289-5E80-B8BB-773F-DB45D0B95FD3}" dt="2025-03-03T04:45:32.425" v="33"/>
          <ac:graphicFrameMkLst>
            <pc:docMk/>
            <pc:sldMk cId="464609149" sldId="306"/>
            <ac:graphicFrameMk id="3" creationId="{687B7274-E10E-BD89-9413-738C5882BAC9}"/>
          </ac:graphicFrameMkLst>
        </pc:graphicFrameChg>
      </pc:sldChg>
    </pc:docChg>
  </pc:docChgLst>
  <pc:docChgLst>
    <pc:chgData name="Guest User" userId="S::urn:spo:anon#676118b47fb1f552d710322fec230f7ae8584e0bfcd79c69849476d890fb4c7d::" providerId="AD" clId="Web-{6701686B-0728-6468-115C-65F12417A0FC}"/>
    <pc:docChg chg="modSld">
      <pc:chgData name="Guest User" userId="S::urn:spo:anon#676118b47fb1f552d710322fec230f7ae8584e0bfcd79c69849476d890fb4c7d::" providerId="AD" clId="Web-{6701686B-0728-6468-115C-65F12417A0FC}" dt="2025-03-02T13:51:28.545" v="7" actId="20577"/>
      <pc:docMkLst>
        <pc:docMk/>
      </pc:docMkLst>
      <pc:sldChg chg="modSp">
        <pc:chgData name="Guest User" userId="S::urn:spo:anon#676118b47fb1f552d710322fec230f7ae8584e0bfcd79c69849476d890fb4c7d::" providerId="AD" clId="Web-{6701686B-0728-6468-115C-65F12417A0FC}" dt="2025-03-02T13:51:28.545" v="7" actId="20577"/>
        <pc:sldMkLst>
          <pc:docMk/>
          <pc:sldMk cId="2505749800" sldId="307"/>
        </pc:sldMkLst>
        <pc:spChg chg="mod">
          <ac:chgData name="Guest User" userId="S::urn:spo:anon#676118b47fb1f552d710322fec230f7ae8584e0bfcd79c69849476d890fb4c7d::" providerId="AD" clId="Web-{6701686B-0728-6468-115C-65F12417A0FC}" dt="2025-03-02T13:51:28.545" v="7" actId="20577"/>
          <ac:spMkLst>
            <pc:docMk/>
            <pc:sldMk cId="2505749800" sldId="307"/>
            <ac:spMk id="3" creationId="{62522138-8311-9D59-0F87-122CABA3AFE9}"/>
          </ac:spMkLst>
        </pc:spChg>
      </pc:sldChg>
    </pc:docChg>
  </pc:docChgLst>
  <pc:docChgLst>
    <pc:chgData name="Guest User" userId="S::urn:spo:anon#7ff2db96cbd960b5c485c09a40ab9df85d5a7cda33d4aff5c6c0e65a244d31ac::" providerId="AD" clId="Web-{111C2E5D-917C-E7C5-4A81-27AAE1249DAA}"/>
    <pc:docChg chg="modSld">
      <pc:chgData name="Guest User" userId="S::urn:spo:anon#7ff2db96cbd960b5c485c09a40ab9df85d5a7cda33d4aff5c6c0e65a244d31ac::" providerId="AD" clId="Web-{111C2E5D-917C-E7C5-4A81-27AAE1249DAA}" dt="2025-02-19T06:46:30.533" v="0"/>
      <pc:docMkLst>
        <pc:docMk/>
      </pc:docMkLst>
      <pc:sldChg chg="delSp">
        <pc:chgData name="Guest User" userId="S::urn:spo:anon#7ff2db96cbd960b5c485c09a40ab9df85d5a7cda33d4aff5c6c0e65a244d31ac::" providerId="AD" clId="Web-{111C2E5D-917C-E7C5-4A81-27AAE1249DAA}" dt="2025-02-19T06:46:30.533" v="0"/>
        <pc:sldMkLst>
          <pc:docMk/>
          <pc:sldMk cId="0" sldId="256"/>
        </pc:sldMkLst>
      </pc:sldChg>
    </pc:docChg>
  </pc:docChgLst>
  <pc:docChgLst>
    <pc:chgData name="Guest User" userId="S::urn:spo:anon#676118b47fb1f552d710322fec230f7ae8584e0bfcd79c69849476d890fb4c7d::" providerId="AD" clId="Web-{FF295879-C6A8-0E03-882B-F0C8B7014A91}"/>
    <pc:docChg chg="modSld">
      <pc:chgData name="Guest User" userId="S::urn:spo:anon#676118b47fb1f552d710322fec230f7ae8584e0bfcd79c69849476d890fb4c7d::" providerId="AD" clId="Web-{FF295879-C6A8-0E03-882B-F0C8B7014A91}" dt="2025-03-03T05:19:39.147" v="78"/>
      <pc:docMkLst>
        <pc:docMk/>
      </pc:docMkLst>
      <pc:sldChg chg="modSp">
        <pc:chgData name="Guest User" userId="S::urn:spo:anon#676118b47fb1f552d710322fec230f7ae8584e0bfcd79c69849476d890fb4c7d::" providerId="AD" clId="Web-{FF295879-C6A8-0E03-882B-F0C8B7014A91}" dt="2025-03-03T05:19:39.147" v="78"/>
        <pc:sldMkLst>
          <pc:docMk/>
          <pc:sldMk cId="464609149" sldId="306"/>
        </pc:sldMkLst>
        <pc:spChg chg="mod">
          <ac:chgData name="Guest User" userId="S::urn:spo:anon#676118b47fb1f552d710322fec230f7ae8584e0bfcd79c69849476d890fb4c7d::" providerId="AD" clId="Web-{FF295879-C6A8-0E03-882B-F0C8B7014A91}" dt="2025-03-03T05:18:58.287" v="73" actId="20577"/>
          <ac:spMkLst>
            <pc:docMk/>
            <pc:sldMk cId="464609149" sldId="306"/>
            <ac:spMk id="2" creationId="{8DE065BC-A345-88F7-69D4-42E2CA3ED527}"/>
          </ac:spMkLst>
        </pc:spChg>
        <pc:graphicFrameChg chg="mod modGraphic">
          <ac:chgData name="Guest User" userId="S::urn:spo:anon#676118b47fb1f552d710322fec230f7ae8584e0bfcd79c69849476d890fb4c7d::" providerId="AD" clId="Web-{FF295879-C6A8-0E03-882B-F0C8B7014A91}" dt="2025-03-03T05:19:39.147" v="78"/>
          <ac:graphicFrameMkLst>
            <pc:docMk/>
            <pc:sldMk cId="464609149" sldId="306"/>
            <ac:graphicFrameMk id="3" creationId="{687B7274-E10E-BD89-9413-738C5882BAC9}"/>
          </ac:graphicFrameMkLst>
        </pc:graphicFrameChg>
      </pc:sldChg>
      <pc:sldChg chg="modSp">
        <pc:chgData name="Guest User" userId="S::urn:spo:anon#676118b47fb1f552d710322fec230f7ae8584e0bfcd79c69849476d890fb4c7d::" providerId="AD" clId="Web-{FF295879-C6A8-0E03-882B-F0C8B7014A91}" dt="2025-03-03T05:19:26.522" v="76" actId="20577"/>
        <pc:sldMkLst>
          <pc:docMk/>
          <pc:sldMk cId="2505749800" sldId="307"/>
        </pc:sldMkLst>
        <pc:spChg chg="mod">
          <ac:chgData name="Guest User" userId="S::urn:spo:anon#676118b47fb1f552d710322fec230f7ae8584e0bfcd79c69849476d890fb4c7d::" providerId="AD" clId="Web-{FF295879-C6A8-0E03-882B-F0C8B7014A91}" dt="2025-03-03T05:19:26.522" v="76" actId="20577"/>
          <ac:spMkLst>
            <pc:docMk/>
            <pc:sldMk cId="2505749800" sldId="307"/>
            <ac:spMk id="3" creationId="{62522138-8311-9D59-0F87-122CABA3AFE9}"/>
          </ac:spMkLst>
        </pc:spChg>
      </pc:sldChg>
    </pc:docChg>
  </pc:docChgLst>
  <pc:docChgLst>
    <pc:chgData name="Guest User" userId="S::urn:spo:anon#676118b47fb1f552d710322fec230f7ae8584e0bfcd79c69849476d890fb4c7d::" providerId="AD" clId="Web-{17086638-20DA-2DA8-A217-301DF25BF090}"/>
    <pc:docChg chg="addSld delSld modSld">
      <pc:chgData name="Guest User" userId="S::urn:spo:anon#676118b47fb1f552d710322fec230f7ae8584e0bfcd79c69849476d890fb4c7d::" providerId="AD" clId="Web-{17086638-20DA-2DA8-A217-301DF25BF090}" dt="2025-02-19T13:32:59.816" v="238"/>
      <pc:docMkLst>
        <pc:docMk/>
      </pc:docMkLst>
      <pc:sldChg chg="del">
        <pc:chgData name="Guest User" userId="S::urn:spo:anon#676118b47fb1f552d710322fec230f7ae8584e0bfcd79c69849476d890fb4c7d::" providerId="AD" clId="Web-{17086638-20DA-2DA8-A217-301DF25BF090}" dt="2025-02-19T13:23:43.587" v="1"/>
        <pc:sldMkLst>
          <pc:docMk/>
          <pc:sldMk cId="2898216315" sldId="303"/>
        </pc:sldMkLst>
      </pc:sldChg>
      <pc:sldChg chg="modSp add replId">
        <pc:chgData name="Guest User" userId="S::urn:spo:anon#676118b47fb1f552d710322fec230f7ae8584e0bfcd79c69849476d890fb4c7d::" providerId="AD" clId="Web-{17086638-20DA-2DA8-A217-301DF25BF090}" dt="2025-02-19T13:32:59.816" v="238"/>
        <pc:sldMkLst>
          <pc:docMk/>
          <pc:sldMk cId="3288599444" sldId="304"/>
        </pc:sldMkLst>
        <pc:graphicFrameChg chg="mod modGraphic">
          <ac:chgData name="Guest User" userId="S::urn:spo:anon#676118b47fb1f552d710322fec230f7ae8584e0bfcd79c69849476d890fb4c7d::" providerId="AD" clId="Web-{17086638-20DA-2DA8-A217-301DF25BF090}" dt="2025-02-19T13:32:59.816" v="238"/>
          <ac:graphicFrameMkLst>
            <pc:docMk/>
            <pc:sldMk cId="3288599444" sldId="304"/>
            <ac:graphicFrameMk id="3" creationId="{5F9DF5EF-9C2D-CA8F-B72E-5811571482EF}"/>
          </ac:graphicFrameMkLst>
        </pc:graphicFrameChg>
      </pc:sldChg>
    </pc:docChg>
  </pc:docChgLst>
  <pc:docChgLst>
    <pc:chgData name="Guest User" userId="S::urn:spo:anon#676118b47fb1f552d710322fec230f7ae8584e0bfcd79c69849476d890fb4c7d::" providerId="AD" clId="Web-{7C4362D0-7413-EC7F-C85C-FC95036DD6A6}"/>
    <pc:docChg chg="addSld modSld">
      <pc:chgData name="Guest User" userId="S::urn:spo:anon#676118b47fb1f552d710322fec230f7ae8584e0bfcd79c69849476d890fb4c7d::" providerId="AD" clId="Web-{7C4362D0-7413-EC7F-C85C-FC95036DD6A6}" dt="2025-02-19T18:41:52.133" v="382"/>
      <pc:docMkLst>
        <pc:docMk/>
      </pc:docMkLst>
      <pc:sldChg chg="modSp add replId">
        <pc:chgData name="Guest User" userId="S::urn:spo:anon#676118b47fb1f552d710322fec230f7ae8584e0bfcd79c69849476d890fb4c7d::" providerId="AD" clId="Web-{7C4362D0-7413-EC7F-C85C-FC95036DD6A6}" dt="2025-02-19T18:41:52.133" v="382"/>
        <pc:sldMkLst>
          <pc:docMk/>
          <pc:sldMk cId="464609149" sldId="306"/>
        </pc:sldMkLst>
        <pc:graphicFrameChg chg="mod modGraphic">
          <ac:chgData name="Guest User" userId="S::urn:spo:anon#676118b47fb1f552d710322fec230f7ae8584e0bfcd79c69849476d890fb4c7d::" providerId="AD" clId="Web-{7C4362D0-7413-EC7F-C85C-FC95036DD6A6}" dt="2025-02-19T18:41:52.133" v="382"/>
          <ac:graphicFrameMkLst>
            <pc:docMk/>
            <pc:sldMk cId="464609149" sldId="306"/>
            <ac:graphicFrameMk id="3" creationId="{687B7274-E10E-BD89-9413-738C5882BAC9}"/>
          </ac:graphicFrameMkLst>
        </pc:graphicFrameChg>
      </pc:sldChg>
    </pc:docChg>
  </pc:docChgLst>
  <pc:docChgLst>
    <pc:chgData name="Guest User" userId="S::urn:spo:anon#676118b47fb1f552d710322fec230f7ae8584e0bfcd79c69849476d890fb4c7d::" providerId="AD" clId="Web-{2985A86D-F0F2-16E6-BCFA-70084F51A19D}"/>
    <pc:docChg chg="addSld delSld modSld">
      <pc:chgData name="Guest User" userId="S::urn:spo:anon#676118b47fb1f552d710322fec230f7ae8584e0bfcd79c69849476d890fb4c7d::" providerId="AD" clId="Web-{2985A86D-F0F2-16E6-BCFA-70084F51A19D}" dt="2025-04-25T19:24:16.612" v="117" actId="20577"/>
      <pc:docMkLst>
        <pc:docMk/>
      </pc:docMkLst>
      <pc:sldChg chg="modSp">
        <pc:chgData name="Guest User" userId="S::urn:spo:anon#676118b47fb1f552d710322fec230f7ae8584e0bfcd79c69849476d890fb4c7d::" providerId="AD" clId="Web-{2985A86D-F0F2-16E6-BCFA-70084F51A19D}" dt="2025-04-25T19:24:16.612" v="117" actId="20577"/>
        <pc:sldMkLst>
          <pc:docMk/>
          <pc:sldMk cId="1151820268" sldId="308"/>
        </pc:sldMkLst>
        <pc:spChg chg="mod">
          <ac:chgData name="Guest User" userId="S::urn:spo:anon#676118b47fb1f552d710322fec230f7ae8584e0bfcd79c69849476d890fb4c7d::" providerId="AD" clId="Web-{2985A86D-F0F2-16E6-BCFA-70084F51A19D}" dt="2025-04-25T19:24:16.612" v="117" actId="20577"/>
          <ac:spMkLst>
            <pc:docMk/>
            <pc:sldMk cId="1151820268" sldId="308"/>
            <ac:spMk id="3" creationId="{79B6D91C-1514-1643-0B00-40D97179B9C2}"/>
          </ac:spMkLst>
        </pc:spChg>
      </pc:sldChg>
      <pc:sldChg chg="modSp">
        <pc:chgData name="Guest User" userId="S::urn:spo:anon#676118b47fb1f552d710322fec230f7ae8584e0bfcd79c69849476d890fb4c7d::" providerId="AD" clId="Web-{2985A86D-F0F2-16E6-BCFA-70084F51A19D}" dt="2025-04-25T19:00:14.197" v="54" actId="20577"/>
        <pc:sldMkLst>
          <pc:docMk/>
          <pc:sldMk cId="4093421528" sldId="309"/>
        </pc:sldMkLst>
        <pc:spChg chg="mod">
          <ac:chgData name="Guest User" userId="S::urn:spo:anon#676118b47fb1f552d710322fec230f7ae8584e0bfcd79c69849476d890fb4c7d::" providerId="AD" clId="Web-{2985A86D-F0F2-16E6-BCFA-70084F51A19D}" dt="2025-04-25T19:00:14.197" v="54" actId="20577"/>
          <ac:spMkLst>
            <pc:docMk/>
            <pc:sldMk cId="4093421528" sldId="309"/>
            <ac:spMk id="3" creationId="{C06562B1-8975-5887-C156-B3E8E7C3A6ED}"/>
          </ac:spMkLst>
        </pc:spChg>
      </pc:sldChg>
      <pc:sldChg chg="addSp delSp modSp">
        <pc:chgData name="Guest User" userId="S::urn:spo:anon#676118b47fb1f552d710322fec230f7ae8584e0bfcd79c69849476d890fb4c7d::" providerId="AD" clId="Web-{2985A86D-F0F2-16E6-BCFA-70084F51A19D}" dt="2025-04-25T18:58:41.867" v="26" actId="1076"/>
        <pc:sldMkLst>
          <pc:docMk/>
          <pc:sldMk cId="3118304296" sldId="313"/>
        </pc:sldMkLst>
        <pc:spChg chg="mod">
          <ac:chgData name="Guest User" userId="S::urn:spo:anon#676118b47fb1f552d710322fec230f7ae8584e0bfcd79c69849476d890fb4c7d::" providerId="AD" clId="Web-{2985A86D-F0F2-16E6-BCFA-70084F51A19D}" dt="2025-04-25T18:58:41.867" v="26" actId="1076"/>
          <ac:spMkLst>
            <pc:docMk/>
            <pc:sldMk cId="3118304296" sldId="313"/>
            <ac:spMk id="10" creationId="{BE5E6C2F-9411-AF4C-C939-1BC8410FAFE0}"/>
          </ac:spMkLst>
        </pc:spChg>
        <pc:picChg chg="del">
          <ac:chgData name="Guest User" userId="S::urn:spo:anon#676118b47fb1f552d710322fec230f7ae8584e0bfcd79c69849476d890fb4c7d::" providerId="AD" clId="Web-{2985A86D-F0F2-16E6-BCFA-70084F51A19D}" dt="2025-04-25T18:53:22.784" v="4"/>
          <ac:picMkLst>
            <pc:docMk/>
            <pc:sldMk cId="3118304296" sldId="313"/>
            <ac:picMk id="3" creationId="{50DA00E2-277B-1146-DDDF-8D7E76FE0901}"/>
          </ac:picMkLst>
        </pc:picChg>
        <pc:picChg chg="mod ord">
          <ac:chgData name="Guest User" userId="S::urn:spo:anon#676118b47fb1f552d710322fec230f7ae8584e0bfcd79c69849476d890fb4c7d::" providerId="AD" clId="Web-{2985A86D-F0F2-16E6-BCFA-70084F51A19D}" dt="2025-04-25T18:54:40.441" v="19" actId="1076"/>
          <ac:picMkLst>
            <pc:docMk/>
            <pc:sldMk cId="3118304296" sldId="313"/>
            <ac:picMk id="4" creationId="{AC3F7E82-A91D-6D5B-7817-592E084D307C}"/>
          </ac:picMkLst>
        </pc:picChg>
        <pc:picChg chg="mod ord">
          <ac:chgData name="Guest User" userId="S::urn:spo:anon#676118b47fb1f552d710322fec230f7ae8584e0bfcd79c69849476d890fb4c7d::" providerId="AD" clId="Web-{2985A86D-F0F2-16E6-BCFA-70084F51A19D}" dt="2025-04-25T18:54:48.129" v="21" actId="1076"/>
          <ac:picMkLst>
            <pc:docMk/>
            <pc:sldMk cId="3118304296" sldId="313"/>
            <ac:picMk id="9" creationId="{71CCCE84-3445-B318-A61F-C991A5B10120}"/>
          </ac:picMkLst>
        </pc:picChg>
        <pc:picChg chg="add mod">
          <ac:chgData name="Guest User" userId="S::urn:spo:anon#676118b47fb1f552d710322fec230f7ae8584e0bfcd79c69849476d890fb4c7d::" providerId="AD" clId="Web-{2985A86D-F0F2-16E6-BCFA-70084F51A19D}" dt="2025-04-25T18:54:10.691" v="15" actId="14100"/>
          <ac:picMkLst>
            <pc:docMk/>
            <pc:sldMk cId="3118304296" sldId="313"/>
            <ac:picMk id="11" creationId="{D952B82D-EB96-2816-3C93-3523484257A2}"/>
          </ac:picMkLst>
        </pc:picChg>
      </pc:sldChg>
      <pc:sldChg chg="modSp">
        <pc:chgData name="Guest User" userId="S::urn:spo:anon#676118b47fb1f552d710322fec230f7ae8584e0bfcd79c69849476d890fb4c7d::" providerId="AD" clId="Web-{2985A86D-F0F2-16E6-BCFA-70084F51A19D}" dt="2025-04-25T19:09:28.206" v="60" actId="20577"/>
        <pc:sldMkLst>
          <pc:docMk/>
          <pc:sldMk cId="3052846008" sldId="314"/>
        </pc:sldMkLst>
        <pc:spChg chg="mod">
          <ac:chgData name="Guest User" userId="S::urn:spo:anon#676118b47fb1f552d710322fec230f7ae8584e0bfcd79c69849476d890fb4c7d::" providerId="AD" clId="Web-{2985A86D-F0F2-16E6-BCFA-70084F51A19D}" dt="2025-04-25T19:09:28.206" v="60" actId="20577"/>
          <ac:spMkLst>
            <pc:docMk/>
            <pc:sldMk cId="3052846008" sldId="314"/>
            <ac:spMk id="3" creationId="{5BFD30C0-0AC7-2F70-36D9-B30916FD2E5B}"/>
          </ac:spMkLst>
        </pc:spChg>
      </pc:sldChg>
      <pc:sldChg chg="new del">
        <pc:chgData name="Guest User" userId="S::urn:spo:anon#676118b47fb1f552d710322fec230f7ae8584e0bfcd79c69849476d890fb4c7d::" providerId="AD" clId="Web-{2985A86D-F0F2-16E6-BCFA-70084F51A19D}" dt="2025-04-25T19:10:19.629" v="62"/>
        <pc:sldMkLst>
          <pc:docMk/>
          <pc:sldMk cId="94508998" sldId="315"/>
        </pc:sldMkLst>
      </pc:sldChg>
      <pc:sldChg chg="addSp delSp modSp add replId">
        <pc:chgData name="Guest User" userId="S::urn:spo:anon#676118b47fb1f552d710322fec230f7ae8584e0bfcd79c69849476d890fb4c7d::" providerId="AD" clId="Web-{2985A86D-F0F2-16E6-BCFA-70084F51A19D}" dt="2025-04-25T19:13:06.538" v="78" actId="1076"/>
        <pc:sldMkLst>
          <pc:docMk/>
          <pc:sldMk cId="1906773476" sldId="315"/>
        </pc:sldMkLst>
        <pc:spChg chg="del">
          <ac:chgData name="Guest User" userId="S::urn:spo:anon#676118b47fb1f552d710322fec230f7ae8584e0bfcd79c69849476d890fb4c7d::" providerId="AD" clId="Web-{2985A86D-F0F2-16E6-BCFA-70084F51A19D}" dt="2025-04-25T19:10:44.223" v="67"/>
          <ac:spMkLst>
            <pc:docMk/>
            <pc:sldMk cId="1906773476" sldId="315"/>
            <ac:spMk id="3" creationId="{9423F12F-F849-34A3-8A34-84BC0D19E17D}"/>
          </ac:spMkLst>
        </pc:spChg>
        <pc:spChg chg="del">
          <ac:chgData name="Guest User" userId="S::urn:spo:anon#676118b47fb1f552d710322fec230f7ae8584e0bfcd79c69849476d890fb4c7d::" providerId="AD" clId="Web-{2985A86D-F0F2-16E6-BCFA-70084F51A19D}" dt="2025-04-25T19:10:44.223" v="64"/>
          <ac:spMkLst>
            <pc:docMk/>
            <pc:sldMk cId="1906773476" sldId="315"/>
            <ac:spMk id="10" creationId="{5CA42793-31C8-DDAA-3B61-5BB11890F17A}"/>
          </ac:spMkLst>
        </pc:spChg>
        <pc:spChg chg="add mod">
          <ac:chgData name="Guest User" userId="S::urn:spo:anon#676118b47fb1f552d710322fec230f7ae8584e0bfcd79c69849476d890fb4c7d::" providerId="AD" clId="Web-{2985A86D-F0F2-16E6-BCFA-70084F51A19D}" dt="2025-04-25T19:13:06.538" v="78" actId="1076"/>
          <ac:spMkLst>
            <pc:docMk/>
            <pc:sldMk cId="1906773476" sldId="315"/>
            <ac:spMk id="12" creationId="{A2101DF0-600E-B75E-33E1-BB2E1379B797}"/>
          </ac:spMkLst>
        </pc:spChg>
        <pc:picChg chg="del">
          <ac:chgData name="Guest User" userId="S::urn:spo:anon#676118b47fb1f552d710322fec230f7ae8584e0bfcd79c69849476d890fb4c7d::" providerId="AD" clId="Web-{2985A86D-F0F2-16E6-BCFA-70084F51A19D}" dt="2025-04-25T19:10:44.223" v="66"/>
          <ac:picMkLst>
            <pc:docMk/>
            <pc:sldMk cId="1906773476" sldId="315"/>
            <ac:picMk id="4" creationId="{FFBA4850-7019-D64C-8DBF-5B94C838DAB6}"/>
          </ac:picMkLst>
        </pc:picChg>
        <pc:picChg chg="del">
          <ac:chgData name="Guest User" userId="S::urn:spo:anon#676118b47fb1f552d710322fec230f7ae8584e0bfcd79c69849476d890fb4c7d::" providerId="AD" clId="Web-{2985A86D-F0F2-16E6-BCFA-70084F51A19D}" dt="2025-04-25T19:10:44.223" v="65"/>
          <ac:picMkLst>
            <pc:docMk/>
            <pc:sldMk cId="1906773476" sldId="315"/>
            <ac:picMk id="9" creationId="{7CA919F9-8933-494E-4FF2-348844E1D09F}"/>
          </ac:picMkLst>
        </pc:picChg>
        <pc:picChg chg="add mod">
          <ac:chgData name="Guest User" userId="S::urn:spo:anon#676118b47fb1f552d710322fec230f7ae8584e0bfcd79c69849476d890fb4c7d::" providerId="AD" clId="Web-{2985A86D-F0F2-16E6-BCFA-70084F51A19D}" dt="2025-04-25T19:11:42.006" v="74" actId="14100"/>
          <ac:picMkLst>
            <pc:docMk/>
            <pc:sldMk cId="1906773476" sldId="315"/>
            <ac:picMk id="11" creationId="{93950F4E-55A4-702C-5B42-73C92B4853CA}"/>
          </ac:picMkLst>
        </pc:picChg>
      </pc:sldChg>
      <pc:sldChg chg="addSp delSp modSp add del replId">
        <pc:chgData name="Guest User" userId="S::urn:spo:anon#676118b47fb1f552d710322fec230f7ae8584e0bfcd79c69849476d890fb4c7d::" providerId="AD" clId="Web-{2985A86D-F0F2-16E6-BCFA-70084F51A19D}" dt="2025-04-25T19:17:24.683" v="84"/>
        <pc:sldMkLst>
          <pc:docMk/>
          <pc:sldMk cId="1512840928" sldId="316"/>
        </pc:sldMkLst>
        <pc:picChg chg="add mod">
          <ac:chgData name="Guest User" userId="S::urn:spo:anon#676118b47fb1f552d710322fec230f7ae8584e0bfcd79c69849476d890fb4c7d::" providerId="AD" clId="Web-{2985A86D-F0F2-16E6-BCFA-70084F51A19D}" dt="2025-04-25T19:16:14.401" v="83" actId="1076"/>
          <ac:picMkLst>
            <pc:docMk/>
            <pc:sldMk cId="1512840928" sldId="316"/>
            <ac:picMk id="3" creationId="{2879C1DF-07F4-DDCF-4DAC-D061B9B9E88D}"/>
          </ac:picMkLst>
        </pc:picChg>
        <pc:picChg chg="del">
          <ac:chgData name="Guest User" userId="S::urn:spo:anon#676118b47fb1f552d710322fec230f7ae8584e0bfcd79c69849476d890fb4c7d::" providerId="AD" clId="Web-{2985A86D-F0F2-16E6-BCFA-70084F51A19D}" dt="2025-04-25T19:16:01.995" v="80"/>
          <ac:picMkLst>
            <pc:docMk/>
            <pc:sldMk cId="1512840928" sldId="316"/>
            <ac:picMk id="11" creationId="{432C12F0-3DFA-0E88-6555-1C15C8F2085C}"/>
          </ac:picMkLst>
        </pc:picChg>
      </pc:sldChg>
      <pc:sldChg chg="addSp delSp modSp add replId">
        <pc:chgData name="Guest User" userId="S::urn:spo:anon#676118b47fb1f552d710322fec230f7ae8584e0bfcd79c69849476d890fb4c7d::" providerId="AD" clId="Web-{2985A86D-F0F2-16E6-BCFA-70084F51A19D}" dt="2025-04-25T19:22:37.548" v="108" actId="20577"/>
        <pc:sldMkLst>
          <pc:docMk/>
          <pc:sldMk cId="3018185494" sldId="316"/>
        </pc:sldMkLst>
        <pc:spChg chg="mod">
          <ac:chgData name="Guest User" userId="S::urn:spo:anon#676118b47fb1f552d710322fec230f7ae8584e0bfcd79c69849476d890fb4c7d::" providerId="AD" clId="Web-{2985A86D-F0F2-16E6-BCFA-70084F51A19D}" dt="2025-04-25T19:22:37.548" v="108" actId="20577"/>
          <ac:spMkLst>
            <pc:docMk/>
            <pc:sldMk cId="3018185494" sldId="316"/>
            <ac:spMk id="12" creationId="{3E38B5F7-F46D-FC16-4E59-004775AEFC80}"/>
          </ac:spMkLst>
        </pc:spChg>
        <pc:picChg chg="add mod">
          <ac:chgData name="Guest User" userId="S::urn:spo:anon#676118b47fb1f552d710322fec230f7ae8584e0bfcd79c69849476d890fb4c7d::" providerId="AD" clId="Web-{2985A86D-F0F2-16E6-BCFA-70084F51A19D}" dt="2025-04-25T19:21:07.156" v="93" actId="1076"/>
          <ac:picMkLst>
            <pc:docMk/>
            <pc:sldMk cId="3018185494" sldId="316"/>
            <ac:picMk id="3" creationId="{8134AEA1-06E6-A9B5-63FE-FAAF267A3A72}"/>
          </ac:picMkLst>
        </pc:picChg>
        <pc:picChg chg="del">
          <ac:chgData name="Guest User" userId="S::urn:spo:anon#676118b47fb1f552d710322fec230f7ae8584e0bfcd79c69849476d890fb4c7d::" providerId="AD" clId="Web-{2985A86D-F0F2-16E6-BCFA-70084F51A19D}" dt="2025-04-25T19:20:31.265" v="86"/>
          <ac:picMkLst>
            <pc:docMk/>
            <pc:sldMk cId="3018185494" sldId="316"/>
            <ac:picMk id="11" creationId="{7EC7A5B7-E62A-23E0-BCA4-181DE10CD978}"/>
          </ac:picMkLst>
        </pc:picChg>
      </pc:sldChg>
    </pc:docChg>
  </pc:docChgLst>
  <pc:docChgLst>
    <pc:chgData name="Guest User" userId="S::urn:spo:anon#676118b47fb1f552d710322fec230f7ae8584e0bfcd79c69849476d890fb4c7d::" providerId="AD" clId="Web-{A93629CF-FDFA-78C6-CC2A-AFA3248AB410}"/>
    <pc:docChg chg="addSld delSld modSld">
      <pc:chgData name="Guest User" userId="S::urn:spo:anon#676118b47fb1f552d710322fec230f7ae8584e0bfcd79c69849476d890fb4c7d::" providerId="AD" clId="Web-{A93629CF-FDFA-78C6-CC2A-AFA3248AB410}" dt="2025-03-02T04:52:59.969" v="213"/>
      <pc:docMkLst>
        <pc:docMk/>
      </pc:docMkLst>
      <pc:sldChg chg="modSp">
        <pc:chgData name="Guest User" userId="S::urn:spo:anon#676118b47fb1f552d710322fec230f7ae8584e0bfcd79c69849476d890fb4c7d::" providerId="AD" clId="Web-{A93629CF-FDFA-78C6-CC2A-AFA3248AB410}" dt="2025-03-02T04:48:51.308" v="39" actId="20577"/>
        <pc:sldMkLst>
          <pc:docMk/>
          <pc:sldMk cId="0" sldId="257"/>
        </pc:sldMkLst>
        <pc:spChg chg="mod">
          <ac:chgData name="Guest User" userId="S::urn:spo:anon#676118b47fb1f552d710322fec230f7ae8584e0bfcd79c69849476d890fb4c7d::" providerId="AD" clId="Web-{A93629CF-FDFA-78C6-CC2A-AFA3248AB410}" dt="2025-03-02T04:48:51.308" v="39" actId="20577"/>
          <ac:spMkLst>
            <pc:docMk/>
            <pc:sldMk cId="0" sldId="257"/>
            <ac:spMk id="2" creationId="{46D0D768-EE9D-12C7-E54B-2E7CB3E97339}"/>
          </ac:spMkLst>
        </pc:spChg>
      </pc:sldChg>
      <pc:sldChg chg="modSp">
        <pc:chgData name="Guest User" userId="S::urn:spo:anon#676118b47fb1f552d710322fec230f7ae8584e0bfcd79c69849476d890fb4c7d::" providerId="AD" clId="Web-{A93629CF-FDFA-78C6-CC2A-AFA3248AB410}" dt="2025-03-02T04:52:00.343" v="185" actId="20577"/>
        <pc:sldMkLst>
          <pc:docMk/>
          <pc:sldMk cId="0" sldId="258"/>
        </pc:sldMkLst>
        <pc:spChg chg="mod">
          <ac:chgData name="Guest User" userId="S::urn:spo:anon#676118b47fb1f552d710322fec230f7ae8584e0bfcd79c69849476d890fb4c7d::" providerId="AD" clId="Web-{A93629CF-FDFA-78C6-CC2A-AFA3248AB410}" dt="2025-03-02T04:52:00.343" v="185" actId="20577"/>
          <ac:spMkLst>
            <pc:docMk/>
            <pc:sldMk cId="0" sldId="258"/>
            <ac:spMk id="3" creationId="{A63B56AE-7CBF-436E-924E-5B5ED8E3D51E}"/>
          </ac:spMkLst>
        </pc:spChg>
      </pc:sldChg>
      <pc:sldChg chg="modSp">
        <pc:chgData name="Guest User" userId="S::urn:spo:anon#676118b47fb1f552d710322fec230f7ae8584e0bfcd79c69849476d890fb4c7d::" providerId="AD" clId="Web-{A93629CF-FDFA-78C6-CC2A-AFA3248AB410}" dt="2025-03-02T04:52:06.218" v="199"/>
        <pc:sldMkLst>
          <pc:docMk/>
          <pc:sldMk cId="1610638204" sldId="305"/>
        </pc:sldMkLst>
        <pc:graphicFrameChg chg="mod modGraphic">
          <ac:chgData name="Guest User" userId="S::urn:spo:anon#676118b47fb1f552d710322fec230f7ae8584e0bfcd79c69849476d890fb4c7d::" providerId="AD" clId="Web-{A93629CF-FDFA-78C6-CC2A-AFA3248AB410}" dt="2025-03-02T04:52:06.218" v="199"/>
          <ac:graphicFrameMkLst>
            <pc:docMk/>
            <pc:sldMk cId="1610638204" sldId="305"/>
            <ac:graphicFrameMk id="3" creationId="{6986F840-9F23-3F33-8568-45F6727449D0}"/>
          </ac:graphicFrameMkLst>
        </pc:graphicFrameChg>
      </pc:sldChg>
      <pc:sldChg chg="new del">
        <pc:chgData name="Guest User" userId="S::urn:spo:anon#676118b47fb1f552d710322fec230f7ae8584e0bfcd79c69849476d890fb4c7d::" providerId="AD" clId="Web-{A93629CF-FDFA-78C6-CC2A-AFA3248AB410}" dt="2025-03-02T04:52:24.624" v="201"/>
        <pc:sldMkLst>
          <pc:docMk/>
          <pc:sldMk cId="753198362" sldId="307"/>
        </pc:sldMkLst>
      </pc:sldChg>
      <pc:sldChg chg="delSp modSp add replId">
        <pc:chgData name="Guest User" userId="S::urn:spo:anon#676118b47fb1f552d710322fec230f7ae8584e0bfcd79c69849476d890fb4c7d::" providerId="AD" clId="Web-{A93629CF-FDFA-78C6-CC2A-AFA3248AB410}" dt="2025-03-02T04:52:59.969" v="213"/>
        <pc:sldMkLst>
          <pc:docMk/>
          <pc:sldMk cId="2505749800" sldId="307"/>
        </pc:sldMkLst>
        <pc:spChg chg="del mod">
          <ac:chgData name="Guest User" userId="S::urn:spo:anon#676118b47fb1f552d710322fec230f7ae8584e0bfcd79c69849476d890fb4c7d::" providerId="AD" clId="Web-{A93629CF-FDFA-78C6-CC2A-AFA3248AB410}" dt="2025-03-02T04:52:59.969" v="213"/>
          <ac:spMkLst>
            <pc:docMk/>
            <pc:sldMk cId="2505749800" sldId="307"/>
            <ac:spMk id="3" creationId="{411B53E8-9838-5DAD-F995-E53EAD0486D1}"/>
          </ac:spMkLst>
        </pc:spChg>
        <pc:spChg chg="mod">
          <ac:chgData name="Guest User" userId="S::urn:spo:anon#676118b47fb1f552d710322fec230f7ae8584e0bfcd79c69849476d890fb4c7d::" providerId="AD" clId="Web-{A93629CF-FDFA-78C6-CC2A-AFA3248AB410}" dt="2025-03-02T04:52:47.781" v="210" actId="20577"/>
          <ac:spMkLst>
            <pc:docMk/>
            <pc:sldMk cId="2505749800" sldId="307"/>
            <ac:spMk id="8" creationId="{79B6EDDE-9265-D865-8999-E009D9D50CF1}"/>
          </ac:spMkLst>
        </pc:spChg>
      </pc:sldChg>
    </pc:docChg>
  </pc:docChgLst>
  <pc:docChgLst>
    <pc:chgData name="Guest User" userId="S::urn:spo:anon#7ff2db96cbd960b5c485c09a40ab9df85d5a7cda33d4aff5c6c0e65a244d31ac::" providerId="AD" clId="Web-{77D4E41B-7046-7882-430D-6688D1157840}"/>
    <pc:docChg chg="modSld">
      <pc:chgData name="Guest User" userId="S::urn:spo:anon#7ff2db96cbd960b5c485c09a40ab9df85d5a7cda33d4aff5c6c0e65a244d31ac::" providerId="AD" clId="Web-{77D4E41B-7046-7882-430D-6688D1157840}" dt="2025-02-19T07:03:19.243" v="106"/>
      <pc:docMkLst>
        <pc:docMk/>
      </pc:docMkLst>
      <pc:sldChg chg="addSp modSp">
        <pc:chgData name="Guest User" userId="S::urn:spo:anon#7ff2db96cbd960b5c485c09a40ab9df85d5a7cda33d4aff5c6c0e65a244d31ac::" providerId="AD" clId="Web-{77D4E41B-7046-7882-430D-6688D1157840}" dt="2025-02-19T07:03:19.243" v="106"/>
        <pc:sldMkLst>
          <pc:docMk/>
          <pc:sldMk cId="0" sldId="256"/>
        </pc:sldMkLst>
        <pc:spChg chg="mod">
          <ac:chgData name="Guest User" userId="S::urn:spo:anon#7ff2db96cbd960b5c485c09a40ab9df85d5a7cda33d4aff5c6c0e65a244d31ac::" providerId="AD" clId="Web-{77D4E41B-7046-7882-430D-6688D1157840}" dt="2025-02-19T07:00:27.678" v="3" actId="1076"/>
          <ac:spMkLst>
            <pc:docMk/>
            <pc:sldMk cId="0" sldId="256"/>
            <ac:spMk id="3" creationId="{00000000-0000-0000-0000-000000000000}"/>
          </ac:spMkLst>
        </pc:spChg>
        <pc:graphicFrameChg chg="mod modGraphic">
          <ac:chgData name="Guest User" userId="S::urn:spo:anon#7ff2db96cbd960b5c485c09a40ab9df85d5a7cda33d4aff5c6c0e65a244d31ac::" providerId="AD" clId="Web-{77D4E41B-7046-7882-430D-6688D1157840}" dt="2025-02-19T07:02:59.477" v="104"/>
          <ac:graphicFrameMkLst>
            <pc:docMk/>
            <pc:sldMk cId="0" sldId="256"/>
            <ac:graphicFrameMk id="5" creationId="{F325FC58-7E85-09A1-16A3-55A7D1A7F23C}"/>
          </ac:graphicFrameMkLst>
        </pc:graphicFrameChg>
      </pc:sldChg>
    </pc:docChg>
  </pc:docChgLst>
  <pc:docChgLst>
    <pc:chgData name="Guest User" userId="S::urn:spo:anon#7ff2db96cbd960b5c485c09a40ab9df85d5a7cda33d4aff5c6c0e65a244d31ac::" providerId="AD" clId="Web-{73170EAC-FFD3-C6DE-18A6-4640F10D053C}"/>
    <pc:docChg chg="modSld">
      <pc:chgData name="Guest User" userId="S::urn:spo:anon#7ff2db96cbd960b5c485c09a40ab9df85d5a7cda33d4aff5c6c0e65a244d31ac::" providerId="AD" clId="Web-{73170EAC-FFD3-C6DE-18A6-4640F10D053C}" dt="2025-02-19T06:53:27.266" v="4"/>
      <pc:docMkLst>
        <pc:docMk/>
      </pc:docMkLst>
      <pc:sldChg chg="modSp">
        <pc:chgData name="Guest User" userId="S::urn:spo:anon#7ff2db96cbd960b5c485c09a40ab9df85d5a7cda33d4aff5c6c0e65a244d31ac::" providerId="AD" clId="Web-{73170EAC-FFD3-C6DE-18A6-4640F10D053C}" dt="2025-02-19T06:53:27.266" v="4"/>
        <pc:sldMkLst>
          <pc:docMk/>
          <pc:sldMk cId="0" sldId="256"/>
        </pc:sldMkLst>
        <pc:graphicFrameChg chg="mod modGraphic">
          <ac:chgData name="Guest User" userId="S::urn:spo:anon#7ff2db96cbd960b5c485c09a40ab9df85d5a7cda33d4aff5c6c0e65a244d31ac::" providerId="AD" clId="Web-{73170EAC-FFD3-C6DE-18A6-4640F10D053C}" dt="2025-02-19T06:53:27.266" v="4"/>
          <ac:graphicFrameMkLst>
            <pc:docMk/>
            <pc:sldMk cId="0" sldId="256"/>
            <ac:graphicFrameMk id="5" creationId="{F325FC58-7E85-09A1-16A3-55A7D1A7F23C}"/>
          </ac:graphicFrameMkLst>
        </pc:graphicFrameChg>
      </pc:sldChg>
    </pc:docChg>
  </pc:docChgLst>
  <pc:docChgLst>
    <pc:chgData name="Guest User" userId="S::urn:spo:anon#676118b47fb1f552d710322fec230f7ae8584e0bfcd79c69849476d890fb4c7d::" providerId="AD" clId="Web-{79C6D22E-1416-21E7-AD92-09C924ABC11F}"/>
    <pc:docChg chg="modSld">
      <pc:chgData name="Guest User" userId="S::urn:spo:anon#676118b47fb1f552d710322fec230f7ae8584e0bfcd79c69849476d890fb4c7d::" providerId="AD" clId="Web-{79C6D22E-1416-21E7-AD92-09C924ABC11F}" dt="2025-02-19T13:46:13.466" v="28" actId="20577"/>
      <pc:docMkLst>
        <pc:docMk/>
      </pc:docMkLst>
      <pc:sldChg chg="addSp delSp modSp">
        <pc:chgData name="Guest User" userId="S::urn:spo:anon#676118b47fb1f552d710322fec230f7ae8584e0bfcd79c69849476d890fb4c7d::" providerId="AD" clId="Web-{79C6D22E-1416-21E7-AD92-09C924ABC11F}" dt="2025-02-19T13:45:03.559" v="22" actId="1076"/>
        <pc:sldMkLst>
          <pc:docMk/>
          <pc:sldMk cId="3946017320" sldId="286"/>
        </pc:sldMkLst>
        <pc:spChg chg="add">
          <ac:chgData name="Guest User" userId="S::urn:spo:anon#676118b47fb1f552d710322fec230f7ae8584e0bfcd79c69849476d890fb4c7d::" providerId="AD" clId="Web-{79C6D22E-1416-21E7-AD92-09C924ABC11F}" dt="2025-02-19T13:42:06.086" v="0"/>
          <ac:spMkLst>
            <pc:docMk/>
            <pc:sldMk cId="3946017320" sldId="286"/>
            <ac:spMk id="2" creationId="{FAF8029C-B997-7D29-B832-7B5ED06D2910}"/>
          </ac:spMkLst>
        </pc:spChg>
        <pc:spChg chg="add mod">
          <ac:chgData name="Guest User" userId="S::urn:spo:anon#676118b47fb1f552d710322fec230f7ae8584e0bfcd79c69849476d890fb4c7d::" providerId="AD" clId="Web-{79C6D22E-1416-21E7-AD92-09C924ABC11F}" dt="2025-02-19T13:42:56.978" v="13" actId="20577"/>
          <ac:spMkLst>
            <pc:docMk/>
            <pc:sldMk cId="3946017320" sldId="286"/>
            <ac:spMk id="9" creationId="{851C2D11-69B2-A873-CBC7-B2DBDE3F5174}"/>
          </ac:spMkLst>
        </pc:spChg>
        <pc:picChg chg="add mod">
          <ac:chgData name="Guest User" userId="S::urn:spo:anon#676118b47fb1f552d710322fec230f7ae8584e0bfcd79c69849476d890fb4c7d::" providerId="AD" clId="Web-{79C6D22E-1416-21E7-AD92-09C924ABC11F}" dt="2025-02-19T13:45:03.559" v="22" actId="1076"/>
          <ac:picMkLst>
            <pc:docMk/>
            <pc:sldMk cId="3946017320" sldId="286"/>
            <ac:picMk id="10" creationId="{B7C264D1-5E5A-CD2A-CE85-E677A36816F1}"/>
          </ac:picMkLst>
        </pc:picChg>
      </pc:sldChg>
      <pc:sldChg chg="addSp modSp">
        <pc:chgData name="Guest User" userId="S::urn:spo:anon#676118b47fb1f552d710322fec230f7ae8584e0bfcd79c69849476d890fb4c7d::" providerId="AD" clId="Web-{79C6D22E-1416-21E7-AD92-09C924ABC11F}" dt="2025-02-19T13:46:13.466" v="28" actId="20577"/>
        <pc:sldMkLst>
          <pc:docMk/>
          <pc:sldMk cId="407977401" sldId="290"/>
        </pc:sldMkLst>
        <pc:spChg chg="add mod">
          <ac:chgData name="Guest User" userId="S::urn:spo:anon#676118b47fb1f552d710322fec230f7ae8584e0bfcd79c69849476d890fb4c7d::" providerId="AD" clId="Web-{79C6D22E-1416-21E7-AD92-09C924ABC11F}" dt="2025-02-19T13:46:13.466" v="28" actId="20577"/>
          <ac:spMkLst>
            <pc:docMk/>
            <pc:sldMk cId="407977401" sldId="290"/>
            <ac:spMk id="2" creationId="{3F342E6E-869D-2DCF-6C36-469052C5DC7E}"/>
          </ac:spMkLst>
        </pc:spChg>
      </pc:sldChg>
    </pc:docChg>
  </pc:docChgLst>
  <pc:docChgLst>
    <pc:chgData name="Guest User" userId="S::urn:spo:anon#676118b47fb1f552d710322fec230f7ae8584e0bfcd79c69849476d890fb4c7d::" providerId="AD" clId="Web-{7230E650-FC26-B27B-3C37-E145D369D519}"/>
    <pc:docChg chg="modSld">
      <pc:chgData name="Guest User" userId="S::urn:spo:anon#676118b47fb1f552d710322fec230f7ae8584e0bfcd79c69849476d890fb4c7d::" providerId="AD" clId="Web-{7230E650-FC26-B27B-3C37-E145D369D519}" dt="2025-03-02T18:50:51.996" v="122" actId="20577"/>
      <pc:docMkLst>
        <pc:docMk/>
      </pc:docMkLst>
      <pc:sldChg chg="modSp">
        <pc:chgData name="Guest User" userId="S::urn:spo:anon#676118b47fb1f552d710322fec230f7ae8584e0bfcd79c69849476d890fb4c7d::" providerId="AD" clId="Web-{7230E650-FC26-B27B-3C37-E145D369D519}" dt="2025-03-02T18:50:51.996" v="122" actId="20577"/>
        <pc:sldMkLst>
          <pc:docMk/>
          <pc:sldMk cId="2505749800" sldId="307"/>
        </pc:sldMkLst>
        <pc:spChg chg="mod">
          <ac:chgData name="Guest User" userId="S::urn:spo:anon#676118b47fb1f552d710322fec230f7ae8584e0bfcd79c69849476d890fb4c7d::" providerId="AD" clId="Web-{7230E650-FC26-B27B-3C37-E145D369D519}" dt="2025-03-02T18:50:51.996" v="122" actId="20577"/>
          <ac:spMkLst>
            <pc:docMk/>
            <pc:sldMk cId="2505749800" sldId="307"/>
            <ac:spMk id="3" creationId="{62522138-8311-9D59-0F87-122CABA3AFE9}"/>
          </ac:spMkLst>
        </pc:spChg>
      </pc:sldChg>
    </pc:docChg>
  </pc:docChgLst>
  <pc:docChgLst>
    <pc:chgData name="Guest User" userId="S::urn:spo:anon#7ff2db96cbd960b5c485c09a40ab9df85d5a7cda33d4aff5c6c0e65a244d31ac::" providerId="AD" clId="Web-{8D941B1A-4CF3-99A0-D579-75315FFBAD21}"/>
    <pc:docChg chg="modSld">
      <pc:chgData name="Guest User" userId="S::urn:spo:anon#7ff2db96cbd960b5c485c09a40ab9df85d5a7cda33d4aff5c6c0e65a244d31ac::" providerId="AD" clId="Web-{8D941B1A-4CF3-99A0-D579-75315FFBAD21}" dt="2025-02-19T07:06:18.786" v="21"/>
      <pc:docMkLst>
        <pc:docMk/>
      </pc:docMkLst>
      <pc:sldChg chg="addSp delSp modSp">
        <pc:chgData name="Guest User" userId="S::urn:spo:anon#7ff2db96cbd960b5c485c09a40ab9df85d5a7cda33d4aff5c6c0e65a244d31ac::" providerId="AD" clId="Web-{8D941B1A-4CF3-99A0-D579-75315FFBAD21}" dt="2025-02-19T07:06:18.786" v="21"/>
        <pc:sldMkLst>
          <pc:docMk/>
          <pc:sldMk cId="0" sldId="256"/>
        </pc:sldMkLst>
        <pc:graphicFrameChg chg="mod modGraphic">
          <ac:chgData name="Guest User" userId="S::urn:spo:anon#7ff2db96cbd960b5c485c09a40ab9df85d5a7cda33d4aff5c6c0e65a244d31ac::" providerId="AD" clId="Web-{8D941B1A-4CF3-99A0-D579-75315FFBAD21}" dt="2025-02-19T07:05:24.442" v="19"/>
          <ac:graphicFrameMkLst>
            <pc:docMk/>
            <pc:sldMk cId="0" sldId="256"/>
            <ac:graphicFrameMk id="5" creationId="{F325FC58-7E85-09A1-16A3-55A7D1A7F23C}"/>
          </ac:graphicFrameMkLst>
        </pc:graphicFrameChg>
      </pc:sldChg>
    </pc:docChg>
  </pc:docChgLst>
  <pc:docChgLst>
    <pc:chgData name="Guest User" userId="S::urn:spo:anon#7ff2db96cbd960b5c485c09a40ab9df85d5a7cda33d4aff5c6c0e65a244d31ac::" providerId="AD" clId="Web-{C72444D5-8BA4-CD24-3286-7A18A543DE72}"/>
    <pc:docChg chg="modSld">
      <pc:chgData name="Guest User" userId="S::urn:spo:anon#7ff2db96cbd960b5c485c09a40ab9df85d5a7cda33d4aff5c6c0e65a244d31ac::" providerId="AD" clId="Web-{C72444D5-8BA4-CD24-3286-7A18A543DE72}" dt="2025-02-19T06:52:36.904" v="0"/>
      <pc:docMkLst>
        <pc:docMk/>
      </pc:docMkLst>
      <pc:sldChg chg="addSp">
        <pc:chgData name="Guest User" userId="S::urn:spo:anon#7ff2db96cbd960b5c485c09a40ab9df85d5a7cda33d4aff5c6c0e65a244d31ac::" providerId="AD" clId="Web-{C72444D5-8BA4-CD24-3286-7A18A543DE72}" dt="2025-02-19T06:52:36.904" v="0"/>
        <pc:sldMkLst>
          <pc:docMk/>
          <pc:sldMk cId="0" sldId="256"/>
        </pc:sldMkLst>
        <pc:graphicFrameChg chg="add">
          <ac:chgData name="Guest User" userId="S::urn:spo:anon#7ff2db96cbd960b5c485c09a40ab9df85d5a7cda33d4aff5c6c0e65a244d31ac::" providerId="AD" clId="Web-{C72444D5-8BA4-CD24-3286-7A18A543DE72}" dt="2025-02-19T06:52:36.904" v="0"/>
          <ac:graphicFrameMkLst>
            <pc:docMk/>
            <pc:sldMk cId="0" sldId="256"/>
            <ac:graphicFrameMk id="5" creationId="{F325FC58-7E85-09A1-16A3-55A7D1A7F23C}"/>
          </ac:graphicFrameMkLst>
        </pc:graphicFrameChg>
      </pc:sldChg>
    </pc:docChg>
  </pc:docChgLst>
  <pc:docChgLst>
    <pc:chgData name="Guest User" userId="S::urn:spo:anon#7ff2db96cbd960b5c485c09a40ab9df85d5a7cda33d4aff5c6c0e65a244d31ac::" providerId="AD" clId="Web-{1F808583-F96A-008A-8113-F687B77DCF1C}"/>
    <pc:docChg chg="modSld">
      <pc:chgData name="Guest User" userId="S::urn:spo:anon#7ff2db96cbd960b5c485c09a40ab9df85d5a7cda33d4aff5c6c0e65a244d31ac::" providerId="AD" clId="Web-{1F808583-F96A-008A-8113-F687B77DCF1C}" dt="2025-02-19T14:21:47.025" v="7"/>
      <pc:docMkLst>
        <pc:docMk/>
      </pc:docMkLst>
      <pc:sldChg chg="modSp">
        <pc:chgData name="Guest User" userId="S::urn:spo:anon#7ff2db96cbd960b5c485c09a40ab9df85d5a7cda33d4aff5c6c0e65a244d31ac::" providerId="AD" clId="Web-{1F808583-F96A-008A-8113-F687B77DCF1C}" dt="2025-02-19T14:21:47.025" v="7"/>
        <pc:sldMkLst>
          <pc:docMk/>
          <pc:sldMk cId="3288599444" sldId="304"/>
        </pc:sldMkLst>
        <pc:graphicFrameChg chg="mod modGraphic">
          <ac:chgData name="Guest User" userId="S::urn:spo:anon#7ff2db96cbd960b5c485c09a40ab9df85d5a7cda33d4aff5c6c0e65a244d31ac::" providerId="AD" clId="Web-{1F808583-F96A-008A-8113-F687B77DCF1C}" dt="2025-02-19T14:21:47.025" v="7"/>
          <ac:graphicFrameMkLst>
            <pc:docMk/>
            <pc:sldMk cId="3288599444" sldId="304"/>
            <ac:graphicFrameMk id="3" creationId="{5F9DF5EF-9C2D-CA8F-B72E-5811571482EF}"/>
          </ac:graphicFrameMkLst>
        </pc:graphicFrameChg>
      </pc:sldChg>
    </pc:docChg>
  </pc:docChgLst>
  <pc:docChgLst>
    <pc:chgData name="Guest User" userId="S::urn:spo:anon#7ff2db96cbd960b5c485c09a40ab9df85d5a7cda33d4aff5c6c0e65a244d31ac::" providerId="AD" clId="Web-{B650D6AC-3E99-36A3-6A2F-442668B79694}"/>
    <pc:docChg chg="delSld modSld">
      <pc:chgData name="Guest User" userId="S::urn:spo:anon#7ff2db96cbd960b5c485c09a40ab9df85d5a7cda33d4aff5c6c0e65a244d31ac::" providerId="AD" clId="Web-{B650D6AC-3E99-36A3-6A2F-442668B79694}" dt="2025-02-20T04:05:26.252" v="23" actId="20577"/>
      <pc:docMkLst>
        <pc:docMk/>
      </pc:docMkLst>
      <pc:sldChg chg="modSp">
        <pc:chgData name="Guest User" userId="S::urn:spo:anon#7ff2db96cbd960b5c485c09a40ab9df85d5a7cda33d4aff5c6c0e65a244d31ac::" providerId="AD" clId="Web-{B650D6AC-3E99-36A3-6A2F-442668B79694}" dt="2025-02-20T04:04:30.361" v="11" actId="20577"/>
        <pc:sldMkLst>
          <pc:docMk/>
          <pc:sldMk cId="0" sldId="257"/>
        </pc:sldMkLst>
        <pc:spChg chg="mod">
          <ac:chgData name="Guest User" userId="S::urn:spo:anon#7ff2db96cbd960b5c485c09a40ab9df85d5a7cda33d4aff5c6c0e65a244d31ac::" providerId="AD" clId="Web-{B650D6AC-3E99-36A3-6A2F-442668B79694}" dt="2025-02-20T04:04:30.361" v="11" actId="20577"/>
          <ac:spMkLst>
            <pc:docMk/>
            <pc:sldMk cId="0" sldId="257"/>
            <ac:spMk id="2" creationId="{46D0D768-EE9D-12C7-E54B-2E7CB3E97339}"/>
          </ac:spMkLst>
        </pc:spChg>
      </pc:sldChg>
      <pc:sldChg chg="modSp">
        <pc:chgData name="Guest User" userId="S::urn:spo:anon#7ff2db96cbd960b5c485c09a40ab9df85d5a7cda33d4aff5c6c0e65a244d31ac::" providerId="AD" clId="Web-{B650D6AC-3E99-36A3-6A2F-442668B79694}" dt="2025-02-20T04:05:26.252" v="23" actId="20577"/>
        <pc:sldMkLst>
          <pc:docMk/>
          <pc:sldMk cId="0" sldId="258"/>
        </pc:sldMkLst>
        <pc:spChg chg="mod">
          <ac:chgData name="Guest User" userId="S::urn:spo:anon#7ff2db96cbd960b5c485c09a40ab9df85d5a7cda33d4aff5c6c0e65a244d31ac::" providerId="AD" clId="Web-{B650D6AC-3E99-36A3-6A2F-442668B79694}" dt="2025-02-20T04:05:26.252" v="23" actId="20577"/>
          <ac:spMkLst>
            <pc:docMk/>
            <pc:sldMk cId="0" sldId="258"/>
            <ac:spMk id="3" creationId="{A63B56AE-7CBF-436E-924E-5B5ED8E3D51E}"/>
          </ac:spMkLst>
        </pc:spChg>
      </pc:sldChg>
      <pc:sldChg chg="del">
        <pc:chgData name="Guest User" userId="S::urn:spo:anon#7ff2db96cbd960b5c485c09a40ab9df85d5a7cda33d4aff5c6c0e65a244d31ac::" providerId="AD" clId="Web-{B650D6AC-3E99-36A3-6A2F-442668B79694}" dt="2025-02-20T04:03:12.219" v="4"/>
        <pc:sldMkLst>
          <pc:docMk/>
          <pc:sldMk cId="164227088" sldId="272"/>
        </pc:sldMkLst>
      </pc:sldChg>
      <pc:sldChg chg="modSp">
        <pc:chgData name="Guest User" userId="S::urn:spo:anon#7ff2db96cbd960b5c485c09a40ab9df85d5a7cda33d4aff5c6c0e65a244d31ac::" providerId="AD" clId="Web-{B650D6AC-3E99-36A3-6A2F-442668B79694}" dt="2025-02-20T04:04:13.095" v="8" actId="20577"/>
        <pc:sldMkLst>
          <pc:docMk/>
          <pc:sldMk cId="407977401" sldId="290"/>
        </pc:sldMkLst>
        <pc:spChg chg="mod">
          <ac:chgData name="Guest User" userId="S::urn:spo:anon#7ff2db96cbd960b5c485c09a40ab9df85d5a7cda33d4aff5c6c0e65a244d31ac::" providerId="AD" clId="Web-{B650D6AC-3E99-36A3-6A2F-442668B79694}" dt="2025-02-20T04:04:13.095" v="8" actId="20577"/>
          <ac:spMkLst>
            <pc:docMk/>
            <pc:sldMk cId="407977401" sldId="290"/>
            <ac:spMk id="2" creationId="{3F342E6E-869D-2DCF-6C36-469052C5DC7E}"/>
          </ac:spMkLst>
        </pc:spChg>
      </pc:sldChg>
      <pc:sldChg chg="modSp">
        <pc:chgData name="Guest User" userId="S::urn:spo:anon#7ff2db96cbd960b5c485c09a40ab9df85d5a7cda33d4aff5c6c0e65a244d31ac::" providerId="AD" clId="Web-{B650D6AC-3E99-36A3-6A2F-442668B79694}" dt="2025-02-20T04:03:49.626" v="5"/>
        <pc:sldMkLst>
          <pc:docMk/>
          <pc:sldMk cId="464609149" sldId="306"/>
        </pc:sldMkLst>
        <pc:graphicFrameChg chg="mod modGraphic">
          <ac:chgData name="Guest User" userId="S::urn:spo:anon#7ff2db96cbd960b5c485c09a40ab9df85d5a7cda33d4aff5c6c0e65a244d31ac::" providerId="AD" clId="Web-{B650D6AC-3E99-36A3-6A2F-442668B79694}" dt="2025-02-20T04:03:49.626" v="5"/>
          <ac:graphicFrameMkLst>
            <pc:docMk/>
            <pc:sldMk cId="464609149" sldId="306"/>
            <ac:graphicFrameMk id="3" creationId="{687B7274-E10E-BD89-9413-738C5882BAC9}"/>
          </ac:graphicFrameMkLst>
        </pc:graphicFrameChg>
      </pc:sldChg>
    </pc:docChg>
  </pc:docChgLst>
  <pc:docChgLst>
    <pc:chgData name="Guest User" userId="S::urn:spo:anon#676118b47fb1f552d710322fec230f7ae8584e0bfcd79c69849476d890fb4c7d::" providerId="AD" clId="Web-{8A72B7D9-71DE-BE61-AED6-CF98AE5C5470}"/>
    <pc:docChg chg="modSld">
      <pc:chgData name="Guest User" userId="S::urn:spo:anon#676118b47fb1f552d710322fec230f7ae8584e0bfcd79c69849476d890fb4c7d::" providerId="AD" clId="Web-{8A72B7D9-71DE-BE61-AED6-CF98AE5C5470}" dt="2025-04-25T19:38:50.104" v="127" actId="20577"/>
      <pc:docMkLst>
        <pc:docMk/>
      </pc:docMkLst>
      <pc:sldChg chg="modSp">
        <pc:chgData name="Guest User" userId="S::urn:spo:anon#676118b47fb1f552d710322fec230f7ae8584e0bfcd79c69849476d890fb4c7d::" providerId="AD" clId="Web-{8A72B7D9-71DE-BE61-AED6-CF98AE5C5470}" dt="2025-04-25T18:59:18.134" v="58" actId="14100"/>
        <pc:sldMkLst>
          <pc:docMk/>
          <pc:sldMk cId="0" sldId="257"/>
        </pc:sldMkLst>
        <pc:spChg chg="mod">
          <ac:chgData name="Guest User" userId="S::urn:spo:anon#676118b47fb1f552d710322fec230f7ae8584e0bfcd79c69849476d890fb4c7d::" providerId="AD" clId="Web-{8A72B7D9-71DE-BE61-AED6-CF98AE5C5470}" dt="2025-04-25T18:59:18.134" v="58" actId="14100"/>
          <ac:spMkLst>
            <pc:docMk/>
            <pc:sldMk cId="0" sldId="257"/>
            <ac:spMk id="2" creationId="{46D0D768-EE9D-12C7-E54B-2E7CB3E97339}"/>
          </ac:spMkLst>
        </pc:spChg>
      </pc:sldChg>
      <pc:sldChg chg="modSp">
        <pc:chgData name="Guest User" userId="S::urn:spo:anon#676118b47fb1f552d710322fec230f7ae8584e0bfcd79c69849476d890fb4c7d::" providerId="AD" clId="Web-{8A72B7D9-71DE-BE61-AED6-CF98AE5C5470}" dt="2025-04-25T19:38:50.104" v="127" actId="20577"/>
        <pc:sldMkLst>
          <pc:docMk/>
          <pc:sldMk cId="2505749800" sldId="307"/>
        </pc:sldMkLst>
        <pc:spChg chg="mod">
          <ac:chgData name="Guest User" userId="S::urn:spo:anon#676118b47fb1f552d710322fec230f7ae8584e0bfcd79c69849476d890fb4c7d::" providerId="AD" clId="Web-{8A72B7D9-71DE-BE61-AED6-CF98AE5C5470}" dt="2025-04-25T19:38:50.104" v="127" actId="20577"/>
          <ac:spMkLst>
            <pc:docMk/>
            <pc:sldMk cId="2505749800" sldId="307"/>
            <ac:spMk id="3" creationId="{62522138-8311-9D59-0F87-122CABA3AFE9}"/>
          </ac:spMkLst>
        </pc:spChg>
      </pc:sldChg>
      <pc:sldChg chg="modSp">
        <pc:chgData name="Guest User" userId="S::urn:spo:anon#676118b47fb1f552d710322fec230f7ae8584e0bfcd79c69849476d890fb4c7d::" providerId="AD" clId="Web-{8A72B7D9-71DE-BE61-AED6-CF98AE5C5470}" dt="2025-04-25T18:57:55.789" v="39" actId="20577"/>
        <pc:sldMkLst>
          <pc:docMk/>
          <pc:sldMk cId="1022168242" sldId="312"/>
        </pc:sldMkLst>
        <pc:spChg chg="mod">
          <ac:chgData name="Guest User" userId="S::urn:spo:anon#676118b47fb1f552d710322fec230f7ae8584e0bfcd79c69849476d890fb4c7d::" providerId="AD" clId="Web-{8A72B7D9-71DE-BE61-AED6-CF98AE5C5470}" dt="2025-04-25T18:57:55.789" v="39" actId="20577"/>
          <ac:spMkLst>
            <pc:docMk/>
            <pc:sldMk cId="1022168242" sldId="312"/>
            <ac:spMk id="3" creationId="{C5DD985D-83F2-C473-2220-BAC9D21AE0F1}"/>
          </ac:spMkLst>
        </pc:spChg>
        <pc:spChg chg="mod">
          <ac:chgData name="Guest User" userId="S::urn:spo:anon#676118b47fb1f552d710322fec230f7ae8584e0bfcd79c69849476d890fb4c7d::" providerId="AD" clId="Web-{8A72B7D9-71DE-BE61-AED6-CF98AE5C5470}" dt="2025-04-25T18:56:45.990" v="19" actId="20577"/>
          <ac:spMkLst>
            <pc:docMk/>
            <pc:sldMk cId="1022168242" sldId="312"/>
            <ac:spMk id="8" creationId="{64F0EE8B-D7A3-F157-234C-23D78D17C356}"/>
          </ac:spMkLst>
        </pc:spChg>
      </pc:sldChg>
      <pc:sldChg chg="modSp">
        <pc:chgData name="Guest User" userId="S::urn:spo:anon#676118b47fb1f552d710322fec230f7ae8584e0bfcd79c69849476d890fb4c7d::" providerId="AD" clId="Web-{8A72B7D9-71DE-BE61-AED6-CF98AE5C5470}" dt="2025-04-25T18:56:38.428" v="3" actId="20577"/>
        <pc:sldMkLst>
          <pc:docMk/>
          <pc:sldMk cId="3052846008" sldId="314"/>
        </pc:sldMkLst>
        <pc:spChg chg="mod">
          <ac:chgData name="Guest User" userId="S::urn:spo:anon#676118b47fb1f552d710322fec230f7ae8584e0bfcd79c69849476d890fb4c7d::" providerId="AD" clId="Web-{8A72B7D9-71DE-BE61-AED6-CF98AE5C5470}" dt="2025-04-25T18:56:38.428" v="3" actId="20577"/>
          <ac:spMkLst>
            <pc:docMk/>
            <pc:sldMk cId="3052846008" sldId="314"/>
            <ac:spMk id="3" creationId="{5BFD30C0-0AC7-2F70-36D9-B30916FD2E5B}"/>
          </ac:spMkLst>
        </pc:spChg>
      </pc:sldChg>
    </pc:docChg>
  </pc:docChgLst>
  <pc:docChgLst>
    <pc:chgData name="Guest User" userId="S::urn:spo:anon#676118b47fb1f552d710322fec230f7ae8584e0bfcd79c69849476d890fb4c7d::" providerId="AD" clId="Web-{B519BA3F-EF27-F0B5-2EDE-26327D11FDFB}"/>
    <pc:docChg chg="addSld delSld modSld">
      <pc:chgData name="Guest User" userId="S::urn:spo:anon#676118b47fb1f552d710322fec230f7ae8584e0bfcd79c69849476d890fb4c7d::" providerId="AD" clId="Web-{B519BA3F-EF27-F0B5-2EDE-26327D11FDFB}" dt="2025-02-19T17:30:02.613" v="104"/>
      <pc:docMkLst>
        <pc:docMk/>
      </pc:docMkLst>
      <pc:sldChg chg="add del">
        <pc:chgData name="Guest User" userId="S::urn:spo:anon#676118b47fb1f552d710322fec230f7ae8584e0bfcd79c69849476d890fb4c7d::" providerId="AD" clId="Web-{B519BA3F-EF27-F0B5-2EDE-26327D11FDFB}" dt="2025-02-19T17:25:42.765" v="2"/>
        <pc:sldMkLst>
          <pc:docMk/>
          <pc:sldMk cId="593463852" sldId="293"/>
        </pc:sldMkLst>
      </pc:sldChg>
      <pc:sldChg chg="modSp add replId">
        <pc:chgData name="Guest User" userId="S::urn:spo:anon#676118b47fb1f552d710322fec230f7ae8584e0bfcd79c69849476d890fb4c7d::" providerId="AD" clId="Web-{B519BA3F-EF27-F0B5-2EDE-26327D11FDFB}" dt="2025-02-19T17:30:02.613" v="104"/>
        <pc:sldMkLst>
          <pc:docMk/>
          <pc:sldMk cId="1610638204" sldId="305"/>
        </pc:sldMkLst>
        <pc:graphicFrameChg chg="mod modGraphic">
          <ac:chgData name="Guest User" userId="S::urn:spo:anon#676118b47fb1f552d710322fec230f7ae8584e0bfcd79c69849476d890fb4c7d::" providerId="AD" clId="Web-{B519BA3F-EF27-F0B5-2EDE-26327D11FDFB}" dt="2025-02-19T17:30:02.613" v="104"/>
          <ac:graphicFrameMkLst>
            <pc:docMk/>
            <pc:sldMk cId="1610638204" sldId="305"/>
            <ac:graphicFrameMk id="3" creationId="{6986F840-9F23-3F33-8568-45F6727449D0}"/>
          </ac:graphicFrameMkLst>
        </pc:graphicFrameChg>
      </pc:sldChg>
    </pc:docChg>
  </pc:docChgLst>
  <pc:docChgLst>
    <pc:chgData name="Guest User" userId="S::urn:spo:anon#676118b47fb1f552d710322fec230f7ae8584e0bfcd79c69849476d890fb4c7d::" providerId="AD" clId="Web-{9C91F545-87AB-4345-6B1F-FBE0ED5BDF03}"/>
    <pc:docChg chg="modSld">
      <pc:chgData name="Guest User" userId="S::urn:spo:anon#676118b47fb1f552d710322fec230f7ae8584e0bfcd79c69849476d890fb4c7d::" providerId="AD" clId="Web-{9C91F545-87AB-4345-6B1F-FBE0ED5BDF03}" dt="2025-03-02T07:15:56.200" v="64"/>
      <pc:docMkLst>
        <pc:docMk/>
      </pc:docMkLst>
      <pc:sldChg chg="modSp">
        <pc:chgData name="Guest User" userId="S::urn:spo:anon#676118b47fb1f552d710322fec230f7ae8584e0bfcd79c69849476d890fb4c7d::" providerId="AD" clId="Web-{9C91F545-87AB-4345-6B1F-FBE0ED5BDF03}" dt="2025-03-02T07:15:56.200" v="64"/>
        <pc:sldMkLst>
          <pc:docMk/>
          <pc:sldMk cId="3288599444" sldId="304"/>
        </pc:sldMkLst>
        <pc:graphicFrameChg chg="mod modGraphic">
          <ac:chgData name="Guest User" userId="S::urn:spo:anon#676118b47fb1f552d710322fec230f7ae8584e0bfcd79c69849476d890fb4c7d::" providerId="AD" clId="Web-{9C91F545-87AB-4345-6B1F-FBE0ED5BDF03}" dt="2025-03-02T07:15:56.200" v="64"/>
          <ac:graphicFrameMkLst>
            <pc:docMk/>
            <pc:sldMk cId="3288599444" sldId="304"/>
            <ac:graphicFrameMk id="3" creationId="{5F9DF5EF-9C2D-CA8F-B72E-5811571482EF}"/>
          </ac:graphicFrameMkLst>
        </pc:graphicFrameChg>
      </pc:sldChg>
      <pc:sldChg chg="addSp modSp">
        <pc:chgData name="Guest User" userId="S::urn:spo:anon#676118b47fb1f552d710322fec230f7ae8584e0bfcd79c69849476d890fb4c7d::" providerId="AD" clId="Web-{9C91F545-87AB-4345-6B1F-FBE0ED5BDF03}" dt="2025-03-02T07:10:19.771" v="18" actId="20577"/>
        <pc:sldMkLst>
          <pc:docMk/>
          <pc:sldMk cId="2505749800" sldId="307"/>
        </pc:sldMkLst>
        <pc:spChg chg="add mod">
          <ac:chgData name="Guest User" userId="S::urn:spo:anon#676118b47fb1f552d710322fec230f7ae8584e0bfcd79c69849476d890fb4c7d::" providerId="AD" clId="Web-{9C91F545-87AB-4345-6B1F-FBE0ED5BDF03}" dt="2025-03-02T07:10:19.771" v="18" actId="20577"/>
          <ac:spMkLst>
            <pc:docMk/>
            <pc:sldMk cId="2505749800" sldId="307"/>
            <ac:spMk id="3" creationId="{62522138-8311-9D59-0F87-122CABA3AFE9}"/>
          </ac:spMkLst>
        </pc:spChg>
      </pc:sldChg>
    </pc:docChg>
  </pc:docChgLst>
  <pc:docChgLst>
    <pc:chgData name="Guest User" userId="S::urn:spo:anon#7ff2db96cbd960b5c485c09a40ab9df85d5a7cda33d4aff5c6c0e65a244d31ac::" providerId="AD" clId="Web-{7B544BBC-2B72-7D21-3976-8321C8FCC2CC}"/>
    <pc:docChg chg="modSld sldOrd">
      <pc:chgData name="Guest User" userId="S::urn:spo:anon#7ff2db96cbd960b5c485c09a40ab9df85d5a7cda33d4aff5c6c0e65a244d31ac::" providerId="AD" clId="Web-{7B544BBC-2B72-7D21-3976-8321C8FCC2CC}" dt="2025-02-20T06:29:07.661" v="4"/>
      <pc:docMkLst>
        <pc:docMk/>
      </pc:docMkLst>
      <pc:sldChg chg="modSp">
        <pc:chgData name="Guest User" userId="S::urn:spo:anon#7ff2db96cbd960b5c485c09a40ab9df85d5a7cda33d4aff5c6c0e65a244d31ac::" providerId="AD" clId="Web-{7B544BBC-2B72-7D21-3976-8321C8FCC2CC}" dt="2025-02-20T06:29:07.661" v="4"/>
        <pc:sldMkLst>
          <pc:docMk/>
          <pc:sldMk cId="3288599444" sldId="304"/>
        </pc:sldMkLst>
        <pc:graphicFrameChg chg="mod modGraphic">
          <ac:chgData name="Guest User" userId="S::urn:spo:anon#7ff2db96cbd960b5c485c09a40ab9df85d5a7cda33d4aff5c6c0e65a244d31ac::" providerId="AD" clId="Web-{7B544BBC-2B72-7D21-3976-8321C8FCC2CC}" dt="2025-02-20T06:29:07.661" v="4"/>
          <ac:graphicFrameMkLst>
            <pc:docMk/>
            <pc:sldMk cId="3288599444" sldId="304"/>
            <ac:graphicFrameMk id="3" creationId="{5F9DF5EF-9C2D-CA8F-B72E-5811571482EF}"/>
          </ac:graphicFrameMkLst>
        </pc:graphicFrameChg>
      </pc:sldChg>
      <pc:sldChg chg="ord">
        <pc:chgData name="Guest User" userId="S::urn:spo:anon#7ff2db96cbd960b5c485c09a40ab9df85d5a7cda33d4aff5c6c0e65a244d31ac::" providerId="AD" clId="Web-{7B544BBC-2B72-7D21-3976-8321C8FCC2CC}" dt="2025-02-20T06:29:06.817" v="0"/>
        <pc:sldMkLst>
          <pc:docMk/>
          <pc:sldMk cId="1610638204" sldId="305"/>
        </pc:sldMkLst>
      </pc:sldChg>
    </pc:docChg>
  </pc:docChgLst>
  <pc:docChgLst>
    <pc:chgData name="Guest User" userId="S::urn:spo:anon#7ff2db96cbd960b5c485c09a40ab9df85d5a7cda33d4aff5c6c0e65a244d31ac::" providerId="AD" clId="Web-{25B14618-1675-AD1D-7340-4603377C2B51}"/>
    <pc:docChg chg="modSld">
      <pc:chgData name="Guest User" userId="S::urn:spo:anon#7ff2db96cbd960b5c485c09a40ab9df85d5a7cda33d4aff5c6c0e65a244d31ac::" providerId="AD" clId="Web-{25B14618-1675-AD1D-7340-4603377C2B51}" dt="2025-02-19T17:17:50.219" v="23"/>
      <pc:docMkLst>
        <pc:docMk/>
      </pc:docMkLst>
      <pc:sldChg chg="modSp">
        <pc:chgData name="Guest User" userId="S::urn:spo:anon#7ff2db96cbd960b5c485c09a40ab9df85d5a7cda33d4aff5c6c0e65a244d31ac::" providerId="AD" clId="Web-{25B14618-1675-AD1D-7340-4603377C2B51}" dt="2025-02-19T17:12:00.897" v="2" actId="1076"/>
        <pc:sldMkLst>
          <pc:docMk/>
          <pc:sldMk cId="3946017320" sldId="286"/>
        </pc:sldMkLst>
        <pc:spChg chg="mod">
          <ac:chgData name="Guest User" userId="S::urn:spo:anon#7ff2db96cbd960b5c485c09a40ab9df85d5a7cda33d4aff5c6c0e65a244d31ac::" providerId="AD" clId="Web-{25B14618-1675-AD1D-7340-4603377C2B51}" dt="2025-02-19T17:11:55.912" v="1" actId="20577"/>
          <ac:spMkLst>
            <pc:docMk/>
            <pc:sldMk cId="3946017320" sldId="286"/>
            <ac:spMk id="9" creationId="{851C2D11-69B2-A873-CBC7-B2DBDE3F5174}"/>
          </ac:spMkLst>
        </pc:spChg>
        <pc:picChg chg="mod">
          <ac:chgData name="Guest User" userId="S::urn:spo:anon#7ff2db96cbd960b5c485c09a40ab9df85d5a7cda33d4aff5c6c0e65a244d31ac::" providerId="AD" clId="Web-{25B14618-1675-AD1D-7340-4603377C2B51}" dt="2025-02-19T17:12:00.897" v="2" actId="1076"/>
          <ac:picMkLst>
            <pc:docMk/>
            <pc:sldMk cId="3946017320" sldId="286"/>
            <ac:picMk id="10" creationId="{B7C264D1-5E5A-CD2A-CE85-E677A36816F1}"/>
          </ac:picMkLst>
        </pc:picChg>
      </pc:sldChg>
      <pc:sldChg chg="modSp">
        <pc:chgData name="Guest User" userId="S::urn:spo:anon#7ff2db96cbd960b5c485c09a40ab9df85d5a7cda33d4aff5c6c0e65a244d31ac::" providerId="AD" clId="Web-{25B14618-1675-AD1D-7340-4603377C2B51}" dt="2025-02-19T17:16:29.046" v="17"/>
        <pc:sldMkLst>
          <pc:docMk/>
          <pc:sldMk cId="2595901833" sldId="294"/>
        </pc:sldMkLst>
        <pc:graphicFrameChg chg="mod modGraphic">
          <ac:chgData name="Guest User" userId="S::urn:spo:anon#7ff2db96cbd960b5c485c09a40ab9df85d5a7cda33d4aff5c6c0e65a244d31ac::" providerId="AD" clId="Web-{25B14618-1675-AD1D-7340-4603377C2B51}" dt="2025-02-19T17:16:29.046" v="17"/>
          <ac:graphicFrameMkLst>
            <pc:docMk/>
            <pc:sldMk cId="2595901833" sldId="294"/>
            <ac:graphicFrameMk id="3" creationId="{13F926CD-E3D9-AC04-B77C-898D82BF52EE}"/>
          </ac:graphicFrameMkLst>
        </pc:graphicFrameChg>
      </pc:sldChg>
      <pc:sldChg chg="modSp">
        <pc:chgData name="Guest User" userId="S::urn:spo:anon#7ff2db96cbd960b5c485c09a40ab9df85d5a7cda33d4aff5c6c0e65a244d31ac::" providerId="AD" clId="Web-{25B14618-1675-AD1D-7340-4603377C2B51}" dt="2025-02-19T17:17:50.219" v="23"/>
        <pc:sldMkLst>
          <pc:docMk/>
          <pc:sldMk cId="3288599444" sldId="304"/>
        </pc:sldMkLst>
        <pc:graphicFrameChg chg="mod modGraphic">
          <ac:chgData name="Guest User" userId="S::urn:spo:anon#7ff2db96cbd960b5c485c09a40ab9df85d5a7cda33d4aff5c6c0e65a244d31ac::" providerId="AD" clId="Web-{25B14618-1675-AD1D-7340-4603377C2B51}" dt="2025-02-19T17:17:50.219" v="23"/>
          <ac:graphicFrameMkLst>
            <pc:docMk/>
            <pc:sldMk cId="3288599444" sldId="304"/>
            <ac:graphicFrameMk id="3" creationId="{5F9DF5EF-9C2D-CA8F-B72E-5811571482EF}"/>
          </ac:graphicFrameMkLst>
        </pc:graphicFrameChg>
      </pc:sldChg>
    </pc:docChg>
  </pc:docChgLst>
  <pc:docChgLst>
    <pc:chgData name="Guest User" userId="S::urn:spo:anon#676118b47fb1f552d710322fec230f7ae8584e0bfcd79c69849476d890fb4c7d::" providerId="AD" clId="Web-{B35F05DD-3FBC-E147-59EC-C5EAD171B854}"/>
    <pc:docChg chg="modSld">
      <pc:chgData name="Guest User" userId="S::urn:spo:anon#676118b47fb1f552d710322fec230f7ae8584e0bfcd79c69849476d890fb4c7d::" providerId="AD" clId="Web-{B35F05DD-3FBC-E147-59EC-C5EAD171B854}" dt="2025-02-19T15:29:38.323" v="677" actId="20577"/>
      <pc:docMkLst>
        <pc:docMk/>
      </pc:docMkLst>
      <pc:sldChg chg="addSp modSp">
        <pc:chgData name="Guest User" userId="S::urn:spo:anon#676118b47fb1f552d710322fec230f7ae8584e0bfcd79c69849476d890fb4c7d::" providerId="AD" clId="Web-{B35F05DD-3FBC-E147-59EC-C5EAD171B854}" dt="2025-02-19T15:17:41.433" v="646" actId="20577"/>
        <pc:sldMkLst>
          <pc:docMk/>
          <pc:sldMk cId="0" sldId="257"/>
        </pc:sldMkLst>
        <pc:spChg chg="add mod">
          <ac:chgData name="Guest User" userId="S::urn:spo:anon#676118b47fb1f552d710322fec230f7ae8584e0bfcd79c69849476d890fb4c7d::" providerId="AD" clId="Web-{B35F05DD-3FBC-E147-59EC-C5EAD171B854}" dt="2025-02-19T15:17:41.433" v="646" actId="20577"/>
          <ac:spMkLst>
            <pc:docMk/>
            <pc:sldMk cId="0" sldId="257"/>
            <ac:spMk id="2" creationId="{46D0D768-EE9D-12C7-E54B-2E7CB3E97339}"/>
          </ac:spMkLst>
        </pc:spChg>
      </pc:sldChg>
      <pc:sldChg chg="addSp modSp">
        <pc:chgData name="Guest User" userId="S::urn:spo:anon#676118b47fb1f552d710322fec230f7ae8584e0bfcd79c69849476d890fb4c7d::" providerId="AD" clId="Web-{B35F05DD-3FBC-E147-59EC-C5EAD171B854}" dt="2025-02-19T15:29:38.323" v="677" actId="20577"/>
        <pc:sldMkLst>
          <pc:docMk/>
          <pc:sldMk cId="0" sldId="258"/>
        </pc:sldMkLst>
        <pc:spChg chg="add mod">
          <ac:chgData name="Guest User" userId="S::urn:spo:anon#676118b47fb1f552d710322fec230f7ae8584e0bfcd79c69849476d890fb4c7d::" providerId="AD" clId="Web-{B35F05DD-3FBC-E147-59EC-C5EAD171B854}" dt="2025-02-19T15:29:38.323" v="677" actId="20577"/>
          <ac:spMkLst>
            <pc:docMk/>
            <pc:sldMk cId="0" sldId="258"/>
            <ac:spMk id="3" creationId="{A63B56AE-7CBF-436E-924E-5B5ED8E3D51E}"/>
          </ac:spMkLst>
        </pc:spChg>
      </pc:sldChg>
      <pc:sldChg chg="addSp delSp modSp">
        <pc:chgData name="Guest User" userId="S::urn:spo:anon#676118b47fb1f552d710322fec230f7ae8584e0bfcd79c69849476d890fb4c7d::" providerId="AD" clId="Web-{B35F05DD-3FBC-E147-59EC-C5EAD171B854}" dt="2025-02-19T15:07:09.296" v="636"/>
        <pc:sldMkLst>
          <pc:docMk/>
          <pc:sldMk cId="2595901833" sldId="294"/>
        </pc:sldMkLst>
        <pc:graphicFrameChg chg="add del mod modGraphic">
          <ac:chgData name="Guest User" userId="S::urn:spo:anon#676118b47fb1f552d710322fec230f7ae8584e0bfcd79c69849476d890fb4c7d::" providerId="AD" clId="Web-{B35F05DD-3FBC-E147-59EC-C5EAD171B854}" dt="2025-02-19T15:07:09.296" v="636"/>
          <ac:graphicFrameMkLst>
            <pc:docMk/>
            <pc:sldMk cId="2595901833" sldId="294"/>
            <ac:graphicFrameMk id="3" creationId="{13F926CD-E3D9-AC04-B77C-898D82BF52EE}"/>
          </ac:graphicFrameMkLst>
        </pc:graphicFrameChg>
      </pc:sldChg>
    </pc:docChg>
  </pc:docChgLst>
  <pc:docChgLst>
    <pc:chgData name="Guest User" userId="S::urn:spo:anon#7ff2db96cbd960b5c485c09a40ab9df85d5a7cda33d4aff5c6c0e65a244d31ac::" providerId="AD" clId="Web-{CEE0DE25-CF79-050A-7EDE-1DBFA989FEE1}"/>
    <pc:docChg chg="addSld delSld modSld">
      <pc:chgData name="Guest User" userId="S::urn:spo:anon#7ff2db96cbd960b5c485c09a40ab9df85d5a7cda33d4aff5c6c0e65a244d31ac::" providerId="AD" clId="Web-{CEE0DE25-CF79-050A-7EDE-1DBFA989FEE1}" dt="2025-02-19T06:40:33.131" v="106" actId="20577"/>
      <pc:docMkLst>
        <pc:docMk/>
      </pc:docMkLst>
      <pc:sldChg chg="addSp delSp modSp">
        <pc:chgData name="Guest User" userId="S::urn:spo:anon#7ff2db96cbd960b5c485c09a40ab9df85d5a7cda33d4aff5c6c0e65a244d31ac::" providerId="AD" clId="Web-{CEE0DE25-CF79-050A-7EDE-1DBFA989FEE1}" dt="2025-02-19T06:40:33.131" v="106" actId="20577"/>
        <pc:sldMkLst>
          <pc:docMk/>
          <pc:sldMk cId="0" sldId="256"/>
        </pc:sldMkLst>
        <pc:spChg chg="mod">
          <ac:chgData name="Guest User" userId="S::urn:spo:anon#7ff2db96cbd960b5c485c09a40ab9df85d5a7cda33d4aff5c6c0e65a244d31ac::" providerId="AD" clId="Web-{CEE0DE25-CF79-050A-7EDE-1DBFA989FEE1}" dt="2025-02-19T06:39:01.286" v="72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Guest User" userId="S::urn:spo:anon#7ff2db96cbd960b5c485c09a40ab9df85d5a7cda33d4aff5c6c0e65a244d31ac::" providerId="AD" clId="Web-{CEE0DE25-CF79-050A-7EDE-1DBFA989FEE1}" dt="2025-02-19T06:39:18.770" v="83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Guest User" userId="S::urn:spo:anon#7ff2db96cbd960b5c485c09a40ab9df85d5a7cda33d4aff5c6c0e65a244d31ac::" providerId="AD" clId="Web-{CEE0DE25-CF79-050A-7EDE-1DBFA989FEE1}" dt="2025-02-19T06:40:33.131" v="106" actId="20577"/>
          <ac:spMkLst>
            <pc:docMk/>
            <pc:sldMk cId="0" sldId="256"/>
            <ac:spMk id="6" creationId="{00000000-0000-0000-0000-000000000000}"/>
          </ac:spMkLst>
        </pc:spChg>
      </pc:sldChg>
      <pc:sldChg chg="delSp">
        <pc:chgData name="Guest User" userId="S::urn:spo:anon#7ff2db96cbd960b5c485c09a40ab9df85d5a7cda33d4aff5c6c0e65a244d31ac::" providerId="AD" clId="Web-{CEE0DE25-CF79-050A-7EDE-1DBFA989FEE1}" dt="2025-02-19T06:36:58.018" v="10"/>
        <pc:sldMkLst>
          <pc:docMk/>
          <pc:sldMk cId="0" sldId="257"/>
        </pc:sldMkLst>
      </pc:sldChg>
      <pc:sldChg chg="delSp">
        <pc:chgData name="Guest User" userId="S::urn:spo:anon#7ff2db96cbd960b5c485c09a40ab9df85d5a7cda33d4aff5c6c0e65a244d31ac::" providerId="AD" clId="Web-{CEE0DE25-CF79-050A-7EDE-1DBFA989FEE1}" dt="2025-02-19T06:37:02.627" v="11"/>
        <pc:sldMkLst>
          <pc:docMk/>
          <pc:sldMk cId="0" sldId="258"/>
        </pc:sldMkLst>
      </pc:sldChg>
      <pc:sldChg chg="delSp">
        <pc:chgData name="Guest User" userId="S::urn:spo:anon#7ff2db96cbd960b5c485c09a40ab9df85d5a7cda33d4aff5c6c0e65a244d31ac::" providerId="AD" clId="Web-{CEE0DE25-CF79-050A-7EDE-1DBFA989FEE1}" dt="2025-02-19T06:36:03.627" v="5"/>
        <pc:sldMkLst>
          <pc:docMk/>
          <pc:sldMk cId="164227088" sldId="272"/>
        </pc:sldMkLst>
      </pc:sldChg>
      <pc:sldChg chg="delSp modSp">
        <pc:chgData name="Guest User" userId="S::urn:spo:anon#7ff2db96cbd960b5c485c09a40ab9df85d5a7cda33d4aff5c6c0e65a244d31ac::" providerId="AD" clId="Web-{CEE0DE25-CF79-050A-7EDE-1DBFA989FEE1}" dt="2025-02-19T06:35:50.830" v="3"/>
        <pc:sldMkLst>
          <pc:docMk/>
          <pc:sldMk cId="3946017320" sldId="286"/>
        </pc:sldMkLst>
      </pc:sldChg>
      <pc:sldChg chg="delSp">
        <pc:chgData name="Guest User" userId="S::urn:spo:anon#7ff2db96cbd960b5c485c09a40ab9df85d5a7cda33d4aff5c6c0e65a244d31ac::" providerId="AD" clId="Web-{CEE0DE25-CF79-050A-7EDE-1DBFA989FEE1}" dt="2025-02-19T06:35:57.392" v="4"/>
        <pc:sldMkLst>
          <pc:docMk/>
          <pc:sldMk cId="407977401" sldId="290"/>
        </pc:sldMkLst>
      </pc:sldChg>
      <pc:sldChg chg="del">
        <pc:chgData name="Guest User" userId="S::urn:spo:anon#7ff2db96cbd960b5c485c09a40ab9df85d5a7cda33d4aff5c6c0e65a244d31ac::" providerId="AD" clId="Web-{CEE0DE25-CF79-050A-7EDE-1DBFA989FEE1}" dt="2025-02-19T06:37:14.815" v="15"/>
        <pc:sldMkLst>
          <pc:docMk/>
          <pc:sldMk cId="1882947670" sldId="291"/>
        </pc:sldMkLst>
      </pc:sldChg>
      <pc:sldChg chg="del">
        <pc:chgData name="Guest User" userId="S::urn:spo:anon#7ff2db96cbd960b5c485c09a40ab9df85d5a7cda33d4aff5c6c0e65a244d31ac::" providerId="AD" clId="Web-{CEE0DE25-CF79-050A-7EDE-1DBFA989FEE1}" dt="2025-02-19T06:37:16.643" v="16"/>
        <pc:sldMkLst>
          <pc:docMk/>
          <pc:sldMk cId="8545575" sldId="292"/>
        </pc:sldMkLst>
      </pc:sldChg>
      <pc:sldChg chg="delSp">
        <pc:chgData name="Guest User" userId="S::urn:spo:anon#7ff2db96cbd960b5c485c09a40ab9df85d5a7cda33d4aff5c6c0e65a244d31ac::" providerId="AD" clId="Web-{CEE0DE25-CF79-050A-7EDE-1DBFA989FEE1}" dt="2025-02-19T06:36:16.299" v="8"/>
        <pc:sldMkLst>
          <pc:docMk/>
          <pc:sldMk cId="593463852" sldId="293"/>
        </pc:sldMkLst>
      </pc:sldChg>
      <pc:sldChg chg="delSp">
        <pc:chgData name="Guest User" userId="S::urn:spo:anon#7ff2db96cbd960b5c485c09a40ab9df85d5a7cda33d4aff5c6c0e65a244d31ac::" providerId="AD" clId="Web-{CEE0DE25-CF79-050A-7EDE-1DBFA989FEE1}" dt="2025-02-19T06:36:09.564" v="6"/>
        <pc:sldMkLst>
          <pc:docMk/>
          <pc:sldMk cId="2595901833" sldId="294"/>
        </pc:sldMkLst>
      </pc:sldChg>
      <pc:sldChg chg="del">
        <pc:chgData name="Guest User" userId="S::urn:spo:anon#7ff2db96cbd960b5c485c09a40ab9df85d5a7cda33d4aff5c6c0e65a244d31ac::" providerId="AD" clId="Web-{CEE0DE25-CF79-050A-7EDE-1DBFA989FEE1}" dt="2025-02-19T06:37:17.784" v="17"/>
        <pc:sldMkLst>
          <pc:docMk/>
          <pc:sldMk cId="3349480093" sldId="297"/>
        </pc:sldMkLst>
      </pc:sldChg>
      <pc:sldChg chg="del">
        <pc:chgData name="Guest User" userId="S::urn:spo:anon#7ff2db96cbd960b5c485c09a40ab9df85d5a7cda33d4aff5c6c0e65a244d31ac::" providerId="AD" clId="Web-{CEE0DE25-CF79-050A-7EDE-1DBFA989FEE1}" dt="2025-02-19T06:37:21.628" v="19"/>
        <pc:sldMkLst>
          <pc:docMk/>
          <pc:sldMk cId="3195517139" sldId="298"/>
        </pc:sldMkLst>
      </pc:sldChg>
      <pc:sldChg chg="del">
        <pc:chgData name="Guest User" userId="S::urn:spo:anon#7ff2db96cbd960b5c485c09a40ab9df85d5a7cda33d4aff5c6c0e65a244d31ac::" providerId="AD" clId="Web-{CEE0DE25-CF79-050A-7EDE-1DBFA989FEE1}" dt="2025-02-19T06:37:19.534" v="18"/>
        <pc:sldMkLst>
          <pc:docMk/>
          <pc:sldMk cId="225745785" sldId="299"/>
        </pc:sldMkLst>
      </pc:sldChg>
      <pc:sldChg chg="del">
        <pc:chgData name="Guest User" userId="S::urn:spo:anon#7ff2db96cbd960b5c485c09a40ab9df85d5a7cda33d4aff5c6c0e65a244d31ac::" providerId="AD" clId="Web-{CEE0DE25-CF79-050A-7EDE-1DBFA989FEE1}" dt="2025-02-19T06:37:13.331" v="14"/>
        <pc:sldMkLst>
          <pc:docMk/>
          <pc:sldMk cId="3594811935" sldId="300"/>
        </pc:sldMkLst>
      </pc:sldChg>
      <pc:sldChg chg="del">
        <pc:chgData name="Guest User" userId="S::urn:spo:anon#7ff2db96cbd960b5c485c09a40ab9df85d5a7cda33d4aff5c6c0e65a244d31ac::" providerId="AD" clId="Web-{CEE0DE25-CF79-050A-7EDE-1DBFA989FEE1}" dt="2025-02-19T06:37:09.299" v="12"/>
        <pc:sldMkLst>
          <pc:docMk/>
          <pc:sldMk cId="1419457706" sldId="301"/>
        </pc:sldMkLst>
      </pc:sldChg>
      <pc:sldChg chg="del">
        <pc:chgData name="Guest User" userId="S::urn:spo:anon#7ff2db96cbd960b5c485c09a40ab9df85d5a7cda33d4aff5c6c0e65a244d31ac::" providerId="AD" clId="Web-{CEE0DE25-CF79-050A-7EDE-1DBFA989FEE1}" dt="2025-02-19T06:37:11.206" v="13"/>
        <pc:sldMkLst>
          <pc:docMk/>
          <pc:sldMk cId="802834423" sldId="302"/>
        </pc:sldMkLst>
      </pc:sldChg>
      <pc:sldChg chg="add replId">
        <pc:chgData name="Guest User" userId="S::urn:spo:anon#7ff2db96cbd960b5c485c09a40ab9df85d5a7cda33d4aff5c6c0e65a244d31ac::" providerId="AD" clId="Web-{CEE0DE25-CF79-050A-7EDE-1DBFA989FEE1}" dt="2025-02-19T06:36:40.237" v="9"/>
        <pc:sldMkLst>
          <pc:docMk/>
          <pc:sldMk cId="2898216315" sldId="303"/>
        </pc:sldMkLst>
      </pc:sldChg>
    </pc:docChg>
  </pc:docChgLst>
  <pc:docChgLst>
    <pc:chgData name="Guest User" userId="S::urn:spo:anon#676118b47fb1f552d710322fec230f7ae8584e0bfcd79c69849476d890fb4c7d::" providerId="AD" clId="Web-{62C49CEC-BA91-086B-1A36-3C0D7421B445}"/>
    <pc:docChg chg="modSld">
      <pc:chgData name="Guest User" userId="S::urn:spo:anon#676118b47fb1f552d710322fec230f7ae8584e0bfcd79c69849476d890fb4c7d::" providerId="AD" clId="Web-{62C49CEC-BA91-086B-1A36-3C0D7421B445}" dt="2025-03-02T05:04:17.720" v="10" actId="14100"/>
      <pc:docMkLst>
        <pc:docMk/>
      </pc:docMkLst>
      <pc:sldChg chg="modSp">
        <pc:chgData name="Guest User" userId="S::urn:spo:anon#676118b47fb1f552d710322fec230f7ae8584e0bfcd79c69849476d890fb4c7d::" providerId="AD" clId="Web-{62C49CEC-BA91-086B-1A36-3C0D7421B445}" dt="2025-03-02T05:04:17.720" v="10" actId="14100"/>
        <pc:sldMkLst>
          <pc:docMk/>
          <pc:sldMk cId="3946017320" sldId="286"/>
        </pc:sldMkLst>
        <pc:spChg chg="mod">
          <ac:chgData name="Guest User" userId="S::urn:spo:anon#676118b47fb1f552d710322fec230f7ae8584e0bfcd79c69849476d890fb4c7d::" providerId="AD" clId="Web-{62C49CEC-BA91-086B-1A36-3C0D7421B445}" dt="2025-03-02T05:04:17.720" v="10" actId="14100"/>
          <ac:spMkLst>
            <pc:docMk/>
            <pc:sldMk cId="3946017320" sldId="286"/>
            <ac:spMk id="9" creationId="{851C2D11-69B2-A873-CBC7-B2DBDE3F5174}"/>
          </ac:spMkLst>
        </pc:spChg>
      </pc:sldChg>
    </pc:docChg>
  </pc:docChgLst>
  <pc:docChgLst>
    <pc:chgData name="Guest User" userId="S::urn:spo:anon#676118b47fb1f552d710322fec230f7ae8584e0bfcd79c69849476d890fb4c7d::" providerId="AD" clId="Web-{8E1B998B-C7C4-048F-67F2-EDF3C3CBAED3}"/>
    <pc:docChg chg="modSld">
      <pc:chgData name="Guest User" userId="S::urn:spo:anon#676118b47fb1f552d710322fec230f7ae8584e0bfcd79c69849476d890fb4c7d::" providerId="AD" clId="Web-{8E1B998B-C7C4-048F-67F2-EDF3C3CBAED3}" dt="2025-02-19T17:50:33.117" v="43"/>
      <pc:docMkLst>
        <pc:docMk/>
      </pc:docMkLst>
      <pc:sldChg chg="modSp">
        <pc:chgData name="Guest User" userId="S::urn:spo:anon#676118b47fb1f552d710322fec230f7ae8584e0bfcd79c69849476d890fb4c7d::" providerId="AD" clId="Web-{8E1B998B-C7C4-048F-67F2-EDF3C3CBAED3}" dt="2025-02-19T17:50:33.117" v="43"/>
        <pc:sldMkLst>
          <pc:docMk/>
          <pc:sldMk cId="1610638204" sldId="305"/>
        </pc:sldMkLst>
        <pc:graphicFrameChg chg="mod modGraphic">
          <ac:chgData name="Guest User" userId="S::urn:spo:anon#676118b47fb1f552d710322fec230f7ae8584e0bfcd79c69849476d890fb4c7d::" providerId="AD" clId="Web-{8E1B998B-C7C4-048F-67F2-EDF3C3CBAED3}" dt="2025-02-19T17:50:33.117" v="43"/>
          <ac:graphicFrameMkLst>
            <pc:docMk/>
            <pc:sldMk cId="1610638204" sldId="305"/>
            <ac:graphicFrameMk id="3" creationId="{6986F840-9F23-3F33-8568-45F6727449D0}"/>
          </ac:graphicFrameMkLst>
        </pc:graphicFrameChg>
      </pc:sldChg>
    </pc:docChg>
  </pc:docChgLst>
  <pc:docChgLst>
    <pc:chgData name="Guest User" userId="S::urn:spo:anon#676118b47fb1f552d710322fec230f7ae8584e0bfcd79c69849476d890fb4c7d::" providerId="AD" clId="Web-{07065044-41CA-9A04-C57D-BF8242ACE909}"/>
    <pc:docChg chg="addSld delSld modSld">
      <pc:chgData name="Guest User" userId="S::urn:spo:anon#676118b47fb1f552d710322fec230f7ae8584e0bfcd79c69849476d890fb4c7d::" providerId="AD" clId="Web-{07065044-41CA-9A04-C57D-BF8242ACE909}" dt="2025-04-07T04:15:57.411" v="595" actId="1076"/>
      <pc:docMkLst>
        <pc:docMk/>
      </pc:docMkLst>
      <pc:sldChg chg="modSp">
        <pc:chgData name="Guest User" userId="S::urn:spo:anon#676118b47fb1f552d710322fec230f7ae8584e0bfcd79c69849476d890fb4c7d::" providerId="AD" clId="Web-{07065044-41CA-9A04-C57D-BF8242ACE909}" dt="2025-04-06T18:33:40.285" v="46" actId="20577"/>
        <pc:sldMkLst>
          <pc:docMk/>
          <pc:sldMk cId="0" sldId="257"/>
        </pc:sldMkLst>
        <pc:spChg chg="mod">
          <ac:chgData name="Guest User" userId="S::urn:spo:anon#676118b47fb1f552d710322fec230f7ae8584e0bfcd79c69849476d890fb4c7d::" providerId="AD" clId="Web-{07065044-41CA-9A04-C57D-BF8242ACE909}" dt="2025-04-06T18:33:40.160" v="42" actId="20577"/>
          <ac:spMkLst>
            <pc:docMk/>
            <pc:sldMk cId="0" sldId="257"/>
            <ac:spMk id="2" creationId="{46D0D768-EE9D-12C7-E54B-2E7CB3E97339}"/>
          </ac:spMkLst>
        </pc:spChg>
        <pc:spChg chg="mod">
          <ac:chgData name="Guest User" userId="S::urn:spo:anon#676118b47fb1f552d710322fec230f7ae8584e0bfcd79c69849476d890fb4c7d::" providerId="AD" clId="Web-{07065044-41CA-9A04-C57D-BF8242ACE909}" dt="2025-04-06T18:33:40.285" v="46" actId="20577"/>
          <ac:spMkLst>
            <pc:docMk/>
            <pc:sldMk cId="0" sldId="257"/>
            <ac:spMk id="8" creationId="{00000000-0000-0000-0000-000000000000}"/>
          </ac:spMkLst>
        </pc:spChg>
      </pc:sldChg>
      <pc:sldChg chg="addSp delSp modSp add replId">
        <pc:chgData name="Guest User" userId="S::urn:spo:anon#676118b47fb1f552d710322fec230f7ae8584e0bfcd79c69849476d890fb4c7d::" providerId="AD" clId="Web-{07065044-41CA-9A04-C57D-BF8242ACE909}" dt="2025-04-06T19:01:38.639" v="266" actId="1076"/>
        <pc:sldMkLst>
          <pc:docMk/>
          <pc:sldMk cId="1151820268" sldId="308"/>
        </pc:sldMkLst>
        <pc:spChg chg="del mod">
          <ac:chgData name="Guest User" userId="S::urn:spo:anon#676118b47fb1f552d710322fec230f7ae8584e0bfcd79c69849476d890fb4c7d::" providerId="AD" clId="Web-{07065044-41CA-9A04-C57D-BF8242ACE909}" dt="2025-04-06T18:48:49.424" v="184"/>
          <ac:spMkLst>
            <pc:docMk/>
            <pc:sldMk cId="1151820268" sldId="308"/>
            <ac:spMk id="2" creationId="{F0E25DED-8369-E68E-10CB-1ECDE35EC57C}"/>
          </ac:spMkLst>
        </pc:spChg>
        <pc:spChg chg="add mod">
          <ac:chgData name="Guest User" userId="S::urn:spo:anon#676118b47fb1f552d710322fec230f7ae8584e0bfcd79c69849476d890fb4c7d::" providerId="AD" clId="Web-{07065044-41CA-9A04-C57D-BF8242ACE909}" dt="2025-04-06T19:01:35.577" v="265" actId="20577"/>
          <ac:spMkLst>
            <pc:docMk/>
            <pc:sldMk cId="1151820268" sldId="308"/>
            <ac:spMk id="3" creationId="{79B6D91C-1514-1643-0B00-40D97179B9C2}"/>
          </ac:spMkLst>
        </pc:spChg>
        <pc:spChg chg="mod">
          <ac:chgData name="Guest User" userId="S::urn:spo:anon#676118b47fb1f552d710322fec230f7ae8584e0bfcd79c69849476d890fb4c7d::" providerId="AD" clId="Web-{07065044-41CA-9A04-C57D-BF8242ACE909}" dt="2025-04-06T18:34:29.317" v="71" actId="20577"/>
          <ac:spMkLst>
            <pc:docMk/>
            <pc:sldMk cId="1151820268" sldId="308"/>
            <ac:spMk id="8" creationId="{3850ABF1-BE87-3C34-53B7-9E964E1D385E}"/>
          </ac:spMkLst>
        </pc:spChg>
        <pc:picChg chg="add mod">
          <ac:chgData name="Guest User" userId="S::urn:spo:anon#676118b47fb1f552d710322fec230f7ae8584e0bfcd79c69849476d890fb4c7d::" providerId="AD" clId="Web-{07065044-41CA-9A04-C57D-BF8242ACE909}" dt="2025-04-06T19:01:38.639" v="266" actId="1076"/>
          <ac:picMkLst>
            <pc:docMk/>
            <pc:sldMk cId="1151820268" sldId="308"/>
            <ac:picMk id="4" creationId="{B4E6B199-10A1-4B53-F972-8B64157BD1F4}"/>
          </ac:picMkLst>
        </pc:picChg>
      </pc:sldChg>
      <pc:sldChg chg="new del">
        <pc:chgData name="Guest User" userId="S::urn:spo:anon#676118b47fb1f552d710322fec230f7ae8584e0bfcd79c69849476d890fb4c7d::" providerId="AD" clId="Web-{07065044-41CA-9A04-C57D-BF8242ACE909}" dt="2025-04-06T18:32:26.347" v="17"/>
        <pc:sldMkLst>
          <pc:docMk/>
          <pc:sldMk cId="2940963290" sldId="308"/>
        </pc:sldMkLst>
      </pc:sldChg>
      <pc:sldChg chg="addSp delSp modSp add replId">
        <pc:chgData name="Guest User" userId="S::urn:spo:anon#676118b47fb1f552d710322fec230f7ae8584e0bfcd79c69849476d890fb4c7d::" providerId="AD" clId="Web-{07065044-41CA-9A04-C57D-BF8242ACE909}" dt="2025-04-06T19:14:45.995" v="317" actId="14100"/>
        <pc:sldMkLst>
          <pc:docMk/>
          <pc:sldMk cId="4093421528" sldId="309"/>
        </pc:sldMkLst>
        <pc:spChg chg="del mod">
          <ac:chgData name="Guest User" userId="S::urn:spo:anon#676118b47fb1f552d710322fec230f7ae8584e0bfcd79c69849476d890fb4c7d::" providerId="AD" clId="Web-{07065044-41CA-9A04-C57D-BF8242ACE909}" dt="2025-04-06T18:35:59.303" v="106"/>
          <ac:spMkLst>
            <pc:docMk/>
            <pc:sldMk cId="4093421528" sldId="309"/>
            <ac:spMk id="2" creationId="{FE283BCB-FBE8-76EB-8067-CA478BEDC3F0}"/>
          </ac:spMkLst>
        </pc:spChg>
        <pc:spChg chg="add mod">
          <ac:chgData name="Guest User" userId="S::urn:spo:anon#676118b47fb1f552d710322fec230f7ae8584e0bfcd79c69849476d890fb4c7d::" providerId="AD" clId="Web-{07065044-41CA-9A04-C57D-BF8242ACE909}" dt="2025-04-06T19:14:45.995" v="317" actId="14100"/>
          <ac:spMkLst>
            <pc:docMk/>
            <pc:sldMk cId="4093421528" sldId="309"/>
            <ac:spMk id="3" creationId="{C06562B1-8975-5887-C156-B3E8E7C3A6ED}"/>
          </ac:spMkLst>
        </pc:spChg>
        <pc:spChg chg="mod">
          <ac:chgData name="Guest User" userId="S::urn:spo:anon#676118b47fb1f552d710322fec230f7ae8584e0bfcd79c69849476d890fb4c7d::" providerId="AD" clId="Web-{07065044-41CA-9A04-C57D-BF8242ACE909}" dt="2025-04-06T18:36:15.819" v="120" actId="20577"/>
          <ac:spMkLst>
            <pc:docMk/>
            <pc:sldMk cId="4093421528" sldId="309"/>
            <ac:spMk id="8" creationId="{B06DDDCE-0400-2E95-504D-216BB99D272B}"/>
          </ac:spMkLst>
        </pc:spChg>
      </pc:sldChg>
      <pc:sldChg chg="addSp delSp modSp add replId">
        <pc:chgData name="Guest User" userId="S::urn:spo:anon#676118b47fb1f552d710322fec230f7ae8584e0bfcd79c69849476d890fb4c7d::" providerId="AD" clId="Web-{07065044-41CA-9A04-C57D-BF8242ACE909}" dt="2025-04-07T04:15:57.411" v="595" actId="1076"/>
        <pc:sldMkLst>
          <pc:docMk/>
          <pc:sldMk cId="1927044458" sldId="310"/>
        </pc:sldMkLst>
        <pc:spChg chg="del">
          <ac:chgData name="Guest User" userId="S::urn:spo:anon#676118b47fb1f552d710322fec230f7ae8584e0bfcd79c69849476d890fb4c7d::" providerId="AD" clId="Web-{07065044-41CA-9A04-C57D-BF8242ACE909}" dt="2025-04-06T18:39:58.104" v="181"/>
          <ac:spMkLst>
            <pc:docMk/>
            <pc:sldMk cId="1927044458" sldId="310"/>
            <ac:spMk id="2" creationId="{BB0AAD23-1E75-0438-A6E8-FC05FE2C6BB8}"/>
          </ac:spMkLst>
        </pc:spChg>
        <pc:spChg chg="mod">
          <ac:chgData name="Guest User" userId="S::urn:spo:anon#676118b47fb1f552d710322fec230f7ae8584e0bfcd79c69849476d890fb4c7d::" providerId="AD" clId="Web-{07065044-41CA-9A04-C57D-BF8242ACE909}" dt="2025-04-06T18:36:48.820" v="136" actId="20577"/>
          <ac:spMkLst>
            <pc:docMk/>
            <pc:sldMk cId="1927044458" sldId="310"/>
            <ac:spMk id="8" creationId="{437F4910-F920-EEBE-E2F3-BB5F9D4A615D}"/>
          </ac:spMkLst>
        </pc:spChg>
        <pc:graphicFrameChg chg="add del mod modGraphic">
          <ac:chgData name="Guest User" userId="S::urn:spo:anon#676118b47fb1f552d710322fec230f7ae8584e0bfcd79c69849476d890fb4c7d::" providerId="AD" clId="Web-{07065044-41CA-9A04-C57D-BF8242ACE909}" dt="2025-04-06T19:20:56.219" v="328"/>
          <ac:graphicFrameMkLst>
            <pc:docMk/>
            <pc:sldMk cId="1927044458" sldId="310"/>
            <ac:graphicFrameMk id="4" creationId="{D21344A1-C4D2-414E-62C9-4F32D9D5AB98}"/>
          </ac:graphicFrameMkLst>
        </pc:graphicFrameChg>
        <pc:graphicFrameChg chg="add mod modGraphic">
          <ac:chgData name="Guest User" userId="S::urn:spo:anon#676118b47fb1f552d710322fec230f7ae8584e0bfcd79c69849476d890fb4c7d::" providerId="AD" clId="Web-{07065044-41CA-9A04-C57D-BF8242ACE909}" dt="2025-04-07T04:15:57.411" v="595" actId="1076"/>
          <ac:graphicFrameMkLst>
            <pc:docMk/>
            <pc:sldMk cId="1927044458" sldId="310"/>
            <ac:graphicFrameMk id="17" creationId="{3D0C5D7C-54FD-5E74-7C76-B7945D78D93F}"/>
          </ac:graphicFrameMkLst>
        </pc:graphicFrameChg>
        <pc:picChg chg="add del mod modCrop">
          <ac:chgData name="Guest User" userId="S::urn:spo:anon#676118b47fb1f552d710322fec230f7ae8584e0bfcd79c69849476d890fb4c7d::" providerId="AD" clId="Web-{07065044-41CA-9A04-C57D-BF8242ACE909}" dt="2025-04-06T19:20:37.782" v="326"/>
          <ac:picMkLst>
            <pc:docMk/>
            <pc:sldMk cId="1927044458" sldId="310"/>
            <ac:picMk id="3" creationId="{382DAA6E-744E-8ED2-9310-D384A95B66FD}"/>
          </ac:picMkLst>
        </pc:picChg>
      </pc:sldChg>
      <pc:sldChg chg="addSp delSp modSp add del replId">
        <pc:chgData name="Guest User" userId="S::urn:spo:anon#676118b47fb1f552d710322fec230f7ae8584e0bfcd79c69849476d890fb4c7d::" providerId="AD" clId="Web-{07065044-41CA-9A04-C57D-BF8242ACE909}" dt="2025-04-06T19:16:29.215" v="318"/>
        <pc:sldMkLst>
          <pc:docMk/>
          <pc:sldMk cId="1233478567" sldId="311"/>
        </pc:sldMkLst>
        <pc:spChg chg="add del">
          <ac:chgData name="Guest User" userId="S::urn:spo:anon#676118b47fb1f552d710322fec230f7ae8584e0bfcd79c69849476d890fb4c7d::" providerId="AD" clId="Web-{07065044-41CA-9A04-C57D-BF8242ACE909}" dt="2025-04-06T18:39:16.947" v="179"/>
          <ac:spMkLst>
            <pc:docMk/>
            <pc:sldMk cId="1233478567" sldId="311"/>
            <ac:spMk id="2" creationId="{7D09A09D-1858-C5D9-4719-61EC9A5F3E47}"/>
          </ac:spMkLst>
        </pc:spChg>
        <pc:spChg chg="add del mod">
          <ac:chgData name="Guest User" userId="S::urn:spo:anon#676118b47fb1f552d710322fec230f7ae8584e0bfcd79c69849476d890fb4c7d::" providerId="AD" clId="Web-{07065044-41CA-9A04-C57D-BF8242ACE909}" dt="2025-04-06T18:39:13.634" v="176"/>
          <ac:spMkLst>
            <pc:docMk/>
            <pc:sldMk cId="1233478567" sldId="311"/>
            <ac:spMk id="8" creationId="{D96FBCFC-470C-DAFD-95DA-DA2C6E39A55E}"/>
          </ac:spMkLst>
        </pc:spChg>
        <pc:grpChg chg="add del">
          <ac:chgData name="Guest User" userId="S::urn:spo:anon#676118b47fb1f552d710322fec230f7ae8584e0bfcd79c69849476d890fb4c7d::" providerId="AD" clId="Web-{07065044-41CA-9A04-C57D-BF8242ACE909}" dt="2025-04-06T18:39:13.634" v="175"/>
          <ac:grpSpMkLst>
            <pc:docMk/>
            <pc:sldMk cId="1233478567" sldId="311"/>
            <ac:grpSpMk id="5" creationId="{7692371E-FE23-BF91-D047-D8B263C05DEC}"/>
          </ac:grpSpMkLst>
        </pc:grpChg>
      </pc:sldChg>
      <pc:sldChg chg="addSp delSp modSp add replId">
        <pc:chgData name="Guest User" userId="S::urn:spo:anon#676118b47fb1f552d710322fec230f7ae8584e0bfcd79c69849476d890fb4c7d::" providerId="AD" clId="Web-{07065044-41CA-9A04-C57D-BF8242ACE909}" dt="2025-04-06T19:43:20.004" v="587" actId="20577"/>
        <pc:sldMkLst>
          <pc:docMk/>
          <pc:sldMk cId="1022168242" sldId="312"/>
        </pc:sldMkLst>
        <pc:spChg chg="add del mod">
          <ac:chgData name="Guest User" userId="S::urn:spo:anon#676118b47fb1f552d710322fec230f7ae8584e0bfcd79c69849476d890fb4c7d::" providerId="AD" clId="Web-{07065044-41CA-9A04-C57D-BF8242ACE909}" dt="2025-04-06T18:39:13.978" v="178"/>
          <ac:spMkLst>
            <pc:docMk/>
            <pc:sldMk cId="1022168242" sldId="312"/>
            <ac:spMk id="2" creationId="{5CF2E821-4797-2EE3-7775-91C4A2E13C3E}"/>
          </ac:spMkLst>
        </pc:spChg>
        <pc:spChg chg="add mod">
          <ac:chgData name="Guest User" userId="S::urn:spo:anon#676118b47fb1f552d710322fec230f7ae8584e0bfcd79c69849476d890fb4c7d::" providerId="AD" clId="Web-{07065044-41CA-9A04-C57D-BF8242ACE909}" dt="2025-04-06T19:43:20.004" v="587" actId="20577"/>
          <ac:spMkLst>
            <pc:docMk/>
            <pc:sldMk cId="1022168242" sldId="312"/>
            <ac:spMk id="3" creationId="{C5DD985D-83F2-C473-2220-BAC9D21AE0F1}"/>
          </ac:spMkLst>
        </pc:spChg>
        <pc:spChg chg="mod">
          <ac:chgData name="Guest User" userId="S::urn:spo:anon#676118b47fb1f552d710322fec230f7ae8584e0bfcd79c69849476d890fb4c7d::" providerId="AD" clId="Web-{07065044-41CA-9A04-C57D-BF8242ACE909}" dt="2025-04-06T19:41:51.909" v="584" actId="20577"/>
          <ac:spMkLst>
            <pc:docMk/>
            <pc:sldMk cId="1022168242" sldId="312"/>
            <ac:spMk id="8" creationId="{64F0EE8B-D7A3-F157-234C-23D78D17C356}"/>
          </ac:spMkLst>
        </pc:spChg>
        <pc:spChg chg="add">
          <ac:chgData name="Guest User" userId="S::urn:spo:anon#676118b47fb1f552d710322fec230f7ae8584e0bfcd79c69849476d890fb4c7d::" providerId="AD" clId="Web-{07065044-41CA-9A04-C57D-BF8242ACE909}" dt="2025-04-06T19:42:12.316" v="585"/>
          <ac:spMkLst>
            <pc:docMk/>
            <pc:sldMk cId="1022168242" sldId="312"/>
            <ac:spMk id="10" creationId="{06095E51-C0DC-0EEC-9B65-A5FEC2FA1A20}"/>
          </ac:spMkLst>
        </pc:spChg>
        <pc:picChg chg="add mod">
          <ac:chgData name="Guest User" userId="S::urn:spo:anon#676118b47fb1f552d710322fec230f7ae8584e0bfcd79c69849476d890fb4c7d::" providerId="AD" clId="Web-{07065044-41CA-9A04-C57D-BF8242ACE909}" dt="2025-04-06T19:41:23.877" v="575" actId="1076"/>
          <ac:picMkLst>
            <pc:docMk/>
            <pc:sldMk cId="1022168242" sldId="312"/>
            <ac:picMk id="4" creationId="{39CFBFCE-A2BC-C5DB-2FA6-A527C9B910A7}"/>
          </ac:picMkLst>
        </pc:picChg>
        <pc:picChg chg="add mod">
          <ac:chgData name="Guest User" userId="S::urn:spo:anon#676118b47fb1f552d710322fec230f7ae8584e0bfcd79c69849476d890fb4c7d::" providerId="AD" clId="Web-{07065044-41CA-9A04-C57D-BF8242ACE909}" dt="2025-04-06T19:41:42.253" v="581" actId="14100"/>
          <ac:picMkLst>
            <pc:docMk/>
            <pc:sldMk cId="1022168242" sldId="312"/>
            <ac:picMk id="9" creationId="{3882766C-34CE-C529-2C20-72C57638C9F3}"/>
          </ac:picMkLst>
        </pc:picChg>
      </pc:sldChg>
      <pc:sldChg chg="add del replId">
        <pc:chgData name="Guest User" userId="S::urn:spo:anon#676118b47fb1f552d710322fec230f7ae8584e0bfcd79c69849476d890fb4c7d::" providerId="AD" clId="Web-{07065044-41CA-9A04-C57D-BF8242ACE909}" dt="2025-04-06T18:39:49.369" v="180"/>
        <pc:sldMkLst>
          <pc:docMk/>
          <pc:sldMk cId="1051350031" sldId="313"/>
        </pc:sldMkLst>
      </pc:sldChg>
      <pc:sldChg chg="addSp modSp add replId">
        <pc:chgData name="Guest User" userId="S::urn:spo:anon#676118b47fb1f552d710322fec230f7ae8584e0bfcd79c69849476d890fb4c7d::" providerId="AD" clId="Web-{07065044-41CA-9A04-C57D-BF8242ACE909}" dt="2025-04-06T19:13:52.697" v="311" actId="20577"/>
        <pc:sldMkLst>
          <pc:docMk/>
          <pc:sldMk cId="3118304296" sldId="313"/>
        </pc:sldMkLst>
        <pc:spChg chg="mod">
          <ac:chgData name="Guest User" userId="S::urn:spo:anon#676118b47fb1f552d710322fec230f7ae8584e0bfcd79c69849476d890fb4c7d::" providerId="AD" clId="Web-{07065044-41CA-9A04-C57D-BF8242ACE909}" dt="2025-04-06T18:49:27.878" v="221" actId="20577"/>
          <ac:spMkLst>
            <pc:docMk/>
            <pc:sldMk cId="3118304296" sldId="313"/>
            <ac:spMk id="8" creationId="{C97F0A2A-2AB8-B210-F6F5-67D0131AB25B}"/>
          </ac:spMkLst>
        </pc:spChg>
        <pc:spChg chg="add mod">
          <ac:chgData name="Guest User" userId="S::urn:spo:anon#676118b47fb1f552d710322fec230f7ae8584e0bfcd79c69849476d890fb4c7d::" providerId="AD" clId="Web-{07065044-41CA-9A04-C57D-BF8242ACE909}" dt="2025-04-06T19:13:52.697" v="311" actId="20577"/>
          <ac:spMkLst>
            <pc:docMk/>
            <pc:sldMk cId="3118304296" sldId="313"/>
            <ac:spMk id="10" creationId="{BE5E6C2F-9411-AF4C-C939-1BC8410FAFE0}"/>
          </ac:spMkLst>
        </pc:spChg>
        <pc:picChg chg="add mod">
          <ac:chgData name="Guest User" userId="S::urn:spo:anon#676118b47fb1f552d710322fec230f7ae8584e0bfcd79c69849476d890fb4c7d::" providerId="AD" clId="Web-{07065044-41CA-9A04-C57D-BF8242ACE909}" dt="2025-04-06T19:10:18.147" v="297" actId="1076"/>
          <ac:picMkLst>
            <pc:docMk/>
            <pc:sldMk cId="3118304296" sldId="313"/>
            <ac:picMk id="3" creationId="{50DA00E2-277B-1146-DDDF-8D7E76FE0901}"/>
          </ac:picMkLst>
        </pc:picChg>
        <pc:picChg chg="add mod">
          <ac:chgData name="Guest User" userId="S::urn:spo:anon#676118b47fb1f552d710322fec230f7ae8584e0bfcd79c69849476d890fb4c7d::" providerId="AD" clId="Web-{07065044-41CA-9A04-C57D-BF8242ACE909}" dt="2025-04-06T19:10:06.038" v="294" actId="1076"/>
          <ac:picMkLst>
            <pc:docMk/>
            <pc:sldMk cId="3118304296" sldId="313"/>
            <ac:picMk id="4" creationId="{AC3F7E82-A91D-6D5B-7817-592E084D307C}"/>
          </ac:picMkLst>
        </pc:picChg>
        <pc:picChg chg="add mod">
          <ac:chgData name="Guest User" userId="S::urn:spo:anon#676118b47fb1f552d710322fec230f7ae8584e0bfcd79c69849476d890fb4c7d::" providerId="AD" clId="Web-{07065044-41CA-9A04-C57D-BF8242ACE909}" dt="2025-04-06T19:10:23.554" v="298" actId="14100"/>
          <ac:picMkLst>
            <pc:docMk/>
            <pc:sldMk cId="3118304296" sldId="313"/>
            <ac:picMk id="9" creationId="{71CCCE84-3445-B318-A61F-C991A5B10120}"/>
          </ac:picMkLst>
        </pc:picChg>
      </pc:sldChg>
      <pc:sldChg chg="new del">
        <pc:chgData name="Guest User" userId="S::urn:spo:anon#676118b47fb1f552d710322fec230f7ae8584e0bfcd79c69849476d890fb4c7d::" providerId="AD" clId="Web-{07065044-41CA-9A04-C57D-BF8242ACE909}" dt="2025-04-06T19:24:21.254" v="346"/>
        <pc:sldMkLst>
          <pc:docMk/>
          <pc:sldMk cId="2232076280" sldId="314"/>
        </pc:sldMkLst>
      </pc:sldChg>
      <pc:sldChg chg="addSp modSp add replId">
        <pc:chgData name="Guest User" userId="S::urn:spo:anon#676118b47fb1f552d710322fec230f7ae8584e0bfcd79c69849476d890fb4c7d::" providerId="AD" clId="Web-{07065044-41CA-9A04-C57D-BF8242ACE909}" dt="2025-04-06T19:45:49.178" v="592" actId="20577"/>
        <pc:sldMkLst>
          <pc:docMk/>
          <pc:sldMk cId="3052846008" sldId="314"/>
        </pc:sldMkLst>
        <pc:spChg chg="add mod">
          <ac:chgData name="Guest User" userId="S::urn:spo:anon#676118b47fb1f552d710322fec230f7ae8584e0bfcd79c69849476d890fb4c7d::" providerId="AD" clId="Web-{07065044-41CA-9A04-C57D-BF8242ACE909}" dt="2025-04-06T19:37:56.249" v="559" actId="20577"/>
          <ac:spMkLst>
            <pc:docMk/>
            <pc:sldMk cId="3052846008" sldId="314"/>
            <ac:spMk id="3" creationId="{5BFD30C0-0AC7-2F70-36D9-B30916FD2E5B}"/>
          </ac:spMkLst>
        </pc:spChg>
        <pc:spChg chg="mod">
          <ac:chgData name="Guest User" userId="S::urn:spo:anon#676118b47fb1f552d710322fec230f7ae8584e0bfcd79c69849476d890fb4c7d::" providerId="AD" clId="Web-{07065044-41CA-9A04-C57D-BF8242ACE909}" dt="2025-04-06T19:45:49.178" v="592" actId="20577"/>
          <ac:spMkLst>
            <pc:docMk/>
            <pc:sldMk cId="3052846008" sldId="314"/>
            <ac:spMk id="8" creationId="{BF5A424E-ABA3-72DE-729D-F5AC47EDB43C}"/>
          </ac:spMkLst>
        </pc:spChg>
      </pc:sldChg>
      <pc:sldChg chg="new del">
        <pc:chgData name="Guest User" userId="S::urn:spo:anon#676118b47fb1f552d710322fec230f7ae8584e0bfcd79c69849476d890fb4c7d::" providerId="AD" clId="Web-{07065044-41CA-9A04-C57D-BF8242ACE909}" dt="2025-04-06T18:55:13.118" v="223"/>
        <pc:sldMkLst>
          <pc:docMk/>
          <pc:sldMk cId="3238326369" sldId="314"/>
        </pc:sldMkLst>
      </pc:sldChg>
      <pc:sldChg chg="add del replId">
        <pc:chgData name="Guest User" userId="S::urn:spo:anon#676118b47fb1f552d710322fec230f7ae8584e0bfcd79c69849476d890fb4c7d::" providerId="AD" clId="Web-{07065044-41CA-9A04-C57D-BF8242ACE909}" dt="2025-04-06T18:33:41.426" v="47"/>
        <pc:sldMkLst>
          <pc:docMk/>
          <pc:sldMk cId="3418191335" sldId="314"/>
        </pc:sldMkLst>
      </pc:sldChg>
    </pc:docChg>
  </pc:docChgLst>
  <pc:docChgLst>
    <pc:chgData name="Guest User" userId="S::urn:spo:anon#7ff2db96cbd960b5c485c09a40ab9df85d5a7cda33d4aff5c6c0e65a244d31ac::" providerId="AD" clId="Web-{EAC2004B-0F19-1293-8EC2-957FEC53B60E}"/>
    <pc:docChg chg="modSld">
      <pc:chgData name="Guest User" userId="S::urn:spo:anon#7ff2db96cbd960b5c485c09a40ab9df85d5a7cda33d4aff5c6c0e65a244d31ac::" providerId="AD" clId="Web-{EAC2004B-0F19-1293-8EC2-957FEC53B60E}" dt="2025-02-19T15:21:28.411" v="7"/>
      <pc:docMkLst>
        <pc:docMk/>
      </pc:docMkLst>
      <pc:sldChg chg="modSp">
        <pc:chgData name="Guest User" userId="S::urn:spo:anon#7ff2db96cbd960b5c485c09a40ab9df85d5a7cda33d4aff5c6c0e65a244d31ac::" providerId="AD" clId="Web-{EAC2004B-0F19-1293-8EC2-957FEC53B60E}" dt="2025-02-19T15:21:28.411" v="7"/>
        <pc:sldMkLst>
          <pc:docMk/>
          <pc:sldMk cId="3288599444" sldId="304"/>
        </pc:sldMkLst>
        <pc:graphicFrameChg chg="mod modGraphic">
          <ac:chgData name="Guest User" userId="S::urn:spo:anon#7ff2db96cbd960b5c485c09a40ab9df85d5a7cda33d4aff5c6c0e65a244d31ac::" providerId="AD" clId="Web-{EAC2004B-0F19-1293-8EC2-957FEC53B60E}" dt="2025-02-19T15:21:28.411" v="7"/>
          <ac:graphicFrameMkLst>
            <pc:docMk/>
            <pc:sldMk cId="3288599444" sldId="304"/>
            <ac:graphicFrameMk id="3" creationId="{5F9DF5EF-9C2D-CA8F-B72E-5811571482EF}"/>
          </ac:graphicFrameMkLst>
        </pc:graphicFrameChg>
      </pc:sldChg>
    </pc:docChg>
  </pc:docChgLst>
  <pc:docChgLst>
    <pc:chgData name="Guest User" userId="S::urn:spo:anon#7ff2db96cbd960b5c485c09a40ab9df85d5a7cda33d4aff5c6c0e65a244d31ac::" providerId="AD" clId="Web-{383FF266-0BF4-5D9D-E1B0-F7A8195F8B6A}"/>
    <pc:docChg chg="modSld">
      <pc:chgData name="Guest User" userId="S::urn:spo:anon#7ff2db96cbd960b5c485c09a40ab9df85d5a7cda33d4aff5c6c0e65a244d31ac::" providerId="AD" clId="Web-{383FF266-0BF4-5D9D-E1B0-F7A8195F8B6A}" dt="2025-02-19T07:11:57.037" v="103"/>
      <pc:docMkLst>
        <pc:docMk/>
      </pc:docMkLst>
      <pc:sldChg chg="delSp modSp">
        <pc:chgData name="Guest User" userId="S::urn:spo:anon#7ff2db96cbd960b5c485c09a40ab9df85d5a7cda33d4aff5c6c0e65a244d31ac::" providerId="AD" clId="Web-{383FF266-0BF4-5D9D-E1B0-F7A8195F8B6A}" dt="2025-02-19T07:11:57.037" v="103"/>
        <pc:sldMkLst>
          <pc:docMk/>
          <pc:sldMk cId="0" sldId="256"/>
        </pc:sldMkLst>
        <pc:spChg chg="mod">
          <ac:chgData name="Guest User" userId="S::urn:spo:anon#7ff2db96cbd960b5c485c09a40ab9df85d5a7cda33d4aff5c6c0e65a244d31ac::" providerId="AD" clId="Web-{383FF266-0BF4-5D9D-E1B0-F7A8195F8B6A}" dt="2025-02-19T07:10:22.677" v="49" actId="20577"/>
          <ac:spMkLst>
            <pc:docMk/>
            <pc:sldMk cId="0" sldId="256"/>
            <ac:spMk id="3" creationId="{00000000-0000-0000-0000-000000000000}"/>
          </ac:spMkLst>
        </pc:spChg>
        <pc:graphicFrameChg chg="mod modGraphic">
          <ac:chgData name="Guest User" userId="S::urn:spo:anon#7ff2db96cbd960b5c485c09a40ab9df85d5a7cda33d4aff5c6c0e65a244d31ac::" providerId="AD" clId="Web-{383FF266-0BF4-5D9D-E1B0-F7A8195F8B6A}" dt="2025-02-19T07:11:57.037" v="103"/>
          <ac:graphicFrameMkLst>
            <pc:docMk/>
            <pc:sldMk cId="0" sldId="256"/>
            <ac:graphicFrameMk id="5" creationId="{F325FC58-7E85-09A1-16A3-55A7D1A7F23C}"/>
          </ac:graphicFrameMkLst>
        </pc:graphicFrameChg>
      </pc:sldChg>
    </pc:docChg>
  </pc:docChgLst>
  <pc:docChgLst>
    <pc:chgData name="Guest User" userId="S::urn:spo:anon#676118b47fb1f552d710322fec230f7ae8584e0bfcd79c69849476d890fb4c7d::" providerId="AD" clId="Web-{DECEFBA5-C756-9869-7D2C-68790771A996}"/>
    <pc:docChg chg="addSld delSld">
      <pc:chgData name="Guest User" userId="S::urn:spo:anon#676118b47fb1f552d710322fec230f7ae8584e0bfcd79c69849476d890fb4c7d::" providerId="AD" clId="Web-{DECEFBA5-C756-9869-7D2C-68790771A996}" dt="2025-05-13T06:10:50.825" v="1"/>
      <pc:docMkLst>
        <pc:docMk/>
      </pc:docMkLst>
      <pc:sldChg chg="new del">
        <pc:chgData name="Guest User" userId="S::urn:spo:anon#676118b47fb1f552d710322fec230f7ae8584e0bfcd79c69849476d890fb4c7d::" providerId="AD" clId="Web-{DECEFBA5-C756-9869-7D2C-68790771A996}" dt="2025-05-13T06:10:50.825" v="1"/>
        <pc:sldMkLst>
          <pc:docMk/>
          <pc:sldMk cId="1412036580" sldId="317"/>
        </pc:sldMkLst>
      </pc:sldChg>
    </pc:docChg>
  </pc:docChgLst>
  <pc:docChgLst>
    <pc:chgData name="Guest User" userId="S::urn:spo:anon#676118b47fb1f552d710322fec230f7ae8584e0bfcd79c69849476d890fb4c7d::" providerId="AD" clId="Web-{73B0ECD4-79D2-4123-A58B-63473318DE37}"/>
    <pc:docChg chg="modSld">
      <pc:chgData name="Guest User" userId="S::urn:spo:anon#676118b47fb1f552d710322fec230f7ae8584e0bfcd79c69849476d890fb4c7d::" providerId="AD" clId="Web-{73B0ECD4-79D2-4123-A58B-63473318DE37}" dt="2025-03-02T19:15:34.575" v="36" actId="20577"/>
      <pc:docMkLst>
        <pc:docMk/>
      </pc:docMkLst>
      <pc:sldChg chg="modSp">
        <pc:chgData name="Guest User" userId="S::urn:spo:anon#676118b47fb1f552d710322fec230f7ae8584e0bfcd79c69849476d890fb4c7d::" providerId="AD" clId="Web-{73B0ECD4-79D2-4123-A58B-63473318DE37}" dt="2025-03-02T19:15:34.575" v="36" actId="20577"/>
        <pc:sldMkLst>
          <pc:docMk/>
          <pc:sldMk cId="2505749800" sldId="307"/>
        </pc:sldMkLst>
        <pc:spChg chg="mod">
          <ac:chgData name="Guest User" userId="S::urn:spo:anon#676118b47fb1f552d710322fec230f7ae8584e0bfcd79c69849476d890fb4c7d::" providerId="AD" clId="Web-{73B0ECD4-79D2-4123-A58B-63473318DE37}" dt="2025-03-02T19:15:34.575" v="36" actId="20577"/>
          <ac:spMkLst>
            <pc:docMk/>
            <pc:sldMk cId="2505749800" sldId="307"/>
            <ac:spMk id="3" creationId="{62522138-8311-9D59-0F87-122CABA3AFE9}"/>
          </ac:spMkLst>
        </pc:spChg>
      </pc:sldChg>
    </pc:docChg>
  </pc:docChgLst>
  <pc:docChgLst>
    <pc:chgData name="Guest User" userId="S::urn:spo:anon#676118b47fb1f552d710322fec230f7ae8584e0bfcd79c69849476d890fb4c7d::" providerId="AD" clId="Web-{2F9AE915-A964-5C52-8CFD-25237730D6AF}"/>
    <pc:docChg chg="modSld">
      <pc:chgData name="Guest User" userId="S::urn:spo:anon#676118b47fb1f552d710322fec230f7ae8584e0bfcd79c69849476d890fb4c7d::" providerId="AD" clId="Web-{2F9AE915-A964-5C52-8CFD-25237730D6AF}" dt="2025-03-02T13:58:09.063" v="7"/>
      <pc:docMkLst>
        <pc:docMk/>
      </pc:docMkLst>
      <pc:sldChg chg="modSp">
        <pc:chgData name="Guest User" userId="S::urn:spo:anon#676118b47fb1f552d710322fec230f7ae8584e0bfcd79c69849476d890fb4c7d::" providerId="AD" clId="Web-{2F9AE915-A964-5C52-8CFD-25237730D6AF}" dt="2025-03-02T13:58:09.063" v="7"/>
        <pc:sldMkLst>
          <pc:docMk/>
          <pc:sldMk cId="2595901833" sldId="294"/>
        </pc:sldMkLst>
        <pc:graphicFrameChg chg="mod modGraphic">
          <ac:chgData name="Guest User" userId="S::urn:spo:anon#676118b47fb1f552d710322fec230f7ae8584e0bfcd79c69849476d890fb4c7d::" providerId="AD" clId="Web-{2F9AE915-A964-5C52-8CFD-25237730D6AF}" dt="2025-03-02T13:58:09.063" v="7"/>
          <ac:graphicFrameMkLst>
            <pc:docMk/>
            <pc:sldMk cId="2595901833" sldId="294"/>
            <ac:graphicFrameMk id="3" creationId="{13F926CD-E3D9-AC04-B77C-898D82BF52EE}"/>
          </ac:graphicFrameMkLst>
        </pc:graphicFrameChg>
      </pc:sldChg>
      <pc:sldChg chg="modSp">
        <pc:chgData name="Guest User" userId="S::urn:spo:anon#676118b47fb1f552d710322fec230f7ae8584e0bfcd79c69849476d890fb4c7d::" providerId="AD" clId="Web-{2F9AE915-A964-5C52-8CFD-25237730D6AF}" dt="2025-03-02T13:58:03.360" v="3"/>
        <pc:sldMkLst>
          <pc:docMk/>
          <pc:sldMk cId="3288599444" sldId="304"/>
        </pc:sldMkLst>
        <pc:graphicFrameChg chg="mod modGraphic">
          <ac:chgData name="Guest User" userId="S::urn:spo:anon#676118b47fb1f552d710322fec230f7ae8584e0bfcd79c69849476d890fb4c7d::" providerId="AD" clId="Web-{2F9AE915-A964-5C52-8CFD-25237730D6AF}" dt="2025-03-02T13:58:03.360" v="3"/>
          <ac:graphicFrameMkLst>
            <pc:docMk/>
            <pc:sldMk cId="3288599444" sldId="304"/>
            <ac:graphicFrameMk id="3" creationId="{5F9DF5EF-9C2D-CA8F-B72E-5811571482EF}"/>
          </ac:graphicFrameMkLst>
        </pc:graphicFrameChg>
      </pc:sldChg>
    </pc:docChg>
  </pc:docChgLst>
  <pc:docChgLst>
    <pc:chgData name="Guest User" userId="S::urn:spo:anon#676118b47fb1f552d710322fec230f7ae8584e0bfcd79c69849476d890fb4c7d::" providerId="AD" clId="Web-{32C640FA-44F2-A9CF-5B1D-9C70357DBA3C}"/>
    <pc:docChg chg="modSld">
      <pc:chgData name="Guest User" userId="S::urn:spo:anon#676118b47fb1f552d710322fec230f7ae8584e0bfcd79c69849476d890fb4c7d::" providerId="AD" clId="Web-{32C640FA-44F2-A9CF-5B1D-9C70357DBA3C}" dt="2025-03-02T12:32:33.995" v="13"/>
      <pc:docMkLst>
        <pc:docMk/>
      </pc:docMkLst>
      <pc:sldChg chg="modSp">
        <pc:chgData name="Guest User" userId="S::urn:spo:anon#676118b47fb1f552d710322fec230f7ae8584e0bfcd79c69849476d890fb4c7d::" providerId="AD" clId="Web-{32C640FA-44F2-A9CF-5B1D-9C70357DBA3C}" dt="2025-03-02T12:32:33.995" v="13"/>
        <pc:sldMkLst>
          <pc:docMk/>
          <pc:sldMk cId="3288599444" sldId="304"/>
        </pc:sldMkLst>
        <pc:graphicFrameChg chg="mod modGraphic">
          <ac:chgData name="Guest User" userId="S::urn:spo:anon#676118b47fb1f552d710322fec230f7ae8584e0bfcd79c69849476d890fb4c7d::" providerId="AD" clId="Web-{32C640FA-44F2-A9CF-5B1D-9C70357DBA3C}" dt="2025-03-02T12:32:33.995" v="13"/>
          <ac:graphicFrameMkLst>
            <pc:docMk/>
            <pc:sldMk cId="3288599444" sldId="304"/>
            <ac:graphicFrameMk id="3" creationId="{5F9DF5EF-9C2D-CA8F-B72E-5811571482EF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19074B-C392-414B-9A9A-C4E7C304DE9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C4704A2-BAC2-4703-BB88-2D0AE7E64E5C}">
      <dgm:prSet phldrT="[Text]" phldr="0"/>
      <dgm:spPr/>
      <dgm:t>
        <a:bodyPr/>
        <a:lstStyle/>
        <a:p>
          <a:pPr rtl="0"/>
          <a:r>
            <a:rPr lang="en-US"/>
            <a:t>Dataset Collection</a:t>
          </a:r>
        </a:p>
      </dgm:t>
    </dgm:pt>
    <dgm:pt modelId="{604922DC-D22D-4FAE-89CA-DFC108E4A8AD}" type="parTrans" cxnId="{2D128E5D-98B4-4C9F-A3C3-E73AB08DF676}">
      <dgm:prSet/>
      <dgm:spPr/>
    </dgm:pt>
    <dgm:pt modelId="{FB141B77-188D-4015-ABA4-CD269CF5859B}" type="sibTrans" cxnId="{2D128E5D-98B4-4C9F-A3C3-E73AB08DF676}">
      <dgm:prSet/>
      <dgm:spPr/>
      <dgm:t>
        <a:bodyPr/>
        <a:lstStyle/>
        <a:p>
          <a:endParaRPr lang="en-US"/>
        </a:p>
      </dgm:t>
    </dgm:pt>
    <dgm:pt modelId="{CFE6DAE2-576E-4139-BC6E-4F363E939939}">
      <dgm:prSet phldrT="[Text]" phldr="0"/>
      <dgm:spPr/>
      <dgm:t>
        <a:bodyPr/>
        <a:lstStyle/>
        <a:p>
          <a:pPr rtl="0"/>
          <a:r>
            <a:rPr lang="en-US"/>
            <a:t>Model Architecture Selection</a:t>
          </a:r>
        </a:p>
      </dgm:t>
    </dgm:pt>
    <dgm:pt modelId="{97F76D68-2EBD-49A0-9BA1-9E42D7BD9A18}" type="parTrans" cxnId="{0A439BB2-18A3-45D3-AD39-1E00AC4E76B3}">
      <dgm:prSet/>
      <dgm:spPr/>
    </dgm:pt>
    <dgm:pt modelId="{343440D7-1763-4E37-9B6F-29D88923041F}" type="sibTrans" cxnId="{0A439BB2-18A3-45D3-AD39-1E00AC4E76B3}">
      <dgm:prSet/>
      <dgm:spPr/>
      <dgm:t>
        <a:bodyPr/>
        <a:lstStyle/>
        <a:p>
          <a:endParaRPr lang="en-US"/>
        </a:p>
      </dgm:t>
    </dgm:pt>
    <dgm:pt modelId="{09D2DF16-748D-44F8-A2E5-85976200F374}">
      <dgm:prSet phldrT="[Text]" phldr="0"/>
      <dgm:spPr/>
      <dgm:t>
        <a:bodyPr/>
        <a:lstStyle/>
        <a:p>
          <a:pPr rtl="0"/>
          <a:r>
            <a:rPr lang="en-US"/>
            <a:t>Model Training</a:t>
          </a:r>
        </a:p>
      </dgm:t>
    </dgm:pt>
    <dgm:pt modelId="{9FA5504A-1458-49AE-A570-2C4A0A3E0ABD}" type="parTrans" cxnId="{F8D9D777-4D3F-4672-B570-BDAB4DEC22AC}">
      <dgm:prSet/>
      <dgm:spPr/>
    </dgm:pt>
    <dgm:pt modelId="{F73736D0-7BA4-43EE-8618-B998FBD37036}" type="sibTrans" cxnId="{F8D9D777-4D3F-4672-B570-BDAB4DEC22AC}">
      <dgm:prSet/>
      <dgm:spPr/>
      <dgm:t>
        <a:bodyPr/>
        <a:lstStyle/>
        <a:p>
          <a:endParaRPr lang="en-US"/>
        </a:p>
      </dgm:t>
    </dgm:pt>
    <dgm:pt modelId="{E29795A0-8951-47EF-8DF0-0281B5484309}">
      <dgm:prSet phldr="0"/>
      <dgm:spPr/>
      <dgm:t>
        <a:bodyPr/>
        <a:lstStyle/>
        <a:p>
          <a:pPr algn="l" rtl="0"/>
          <a:r>
            <a:rPr lang="en-US" b="1">
              <a:latin typeface="Calibri"/>
            </a:rPr>
            <a:t>Inference and Prediction</a:t>
          </a:r>
        </a:p>
      </dgm:t>
    </dgm:pt>
    <dgm:pt modelId="{769B91E7-327A-4DA7-96AD-01C57BA180F1}" type="parTrans" cxnId="{A0E8A9A9-44B6-442E-8131-EB9B6F41B9F7}">
      <dgm:prSet/>
      <dgm:spPr/>
    </dgm:pt>
    <dgm:pt modelId="{84A659C5-04C6-4BC9-9F6B-D79FD24F3380}" type="sibTrans" cxnId="{A0E8A9A9-44B6-442E-8131-EB9B6F41B9F7}">
      <dgm:prSet/>
      <dgm:spPr/>
      <dgm:t>
        <a:bodyPr/>
        <a:lstStyle/>
        <a:p>
          <a:endParaRPr lang="en-US"/>
        </a:p>
      </dgm:t>
    </dgm:pt>
    <dgm:pt modelId="{DABED7AC-B792-4CD9-A516-4EE1C6CC3A91}" type="pres">
      <dgm:prSet presAssocID="{8319074B-C392-414B-9A9A-C4E7C304DE9E}" presName="Name0" presStyleCnt="0">
        <dgm:presLayoutVars>
          <dgm:dir/>
          <dgm:resizeHandles val="exact"/>
        </dgm:presLayoutVars>
      </dgm:prSet>
      <dgm:spPr/>
    </dgm:pt>
    <dgm:pt modelId="{899788EF-A90E-4586-AA74-264AA2D5CC97}" type="pres">
      <dgm:prSet presAssocID="{4C4704A2-BAC2-4703-BB88-2D0AE7E64E5C}" presName="node" presStyleLbl="node1" presStyleIdx="0" presStyleCnt="4">
        <dgm:presLayoutVars>
          <dgm:bulletEnabled val="1"/>
        </dgm:presLayoutVars>
      </dgm:prSet>
      <dgm:spPr/>
    </dgm:pt>
    <dgm:pt modelId="{E7EA2C21-5A0C-4889-9C15-9D3D94783648}" type="pres">
      <dgm:prSet presAssocID="{FB141B77-188D-4015-ABA4-CD269CF5859B}" presName="sibTrans" presStyleLbl="sibTrans2D1" presStyleIdx="0" presStyleCnt="3"/>
      <dgm:spPr/>
    </dgm:pt>
    <dgm:pt modelId="{C64421A9-2645-4B37-92F4-39F529CA34E2}" type="pres">
      <dgm:prSet presAssocID="{FB141B77-188D-4015-ABA4-CD269CF5859B}" presName="connectorText" presStyleLbl="sibTrans2D1" presStyleIdx="0" presStyleCnt="3"/>
      <dgm:spPr/>
    </dgm:pt>
    <dgm:pt modelId="{A6C7514B-1EA3-48D2-9D93-F6D914BF3D01}" type="pres">
      <dgm:prSet presAssocID="{CFE6DAE2-576E-4139-BC6E-4F363E939939}" presName="node" presStyleLbl="node1" presStyleIdx="1" presStyleCnt="4">
        <dgm:presLayoutVars>
          <dgm:bulletEnabled val="1"/>
        </dgm:presLayoutVars>
      </dgm:prSet>
      <dgm:spPr/>
    </dgm:pt>
    <dgm:pt modelId="{EF26CC89-120E-40C7-96AB-337D5783289D}" type="pres">
      <dgm:prSet presAssocID="{343440D7-1763-4E37-9B6F-29D88923041F}" presName="sibTrans" presStyleLbl="sibTrans2D1" presStyleIdx="1" presStyleCnt="3"/>
      <dgm:spPr/>
    </dgm:pt>
    <dgm:pt modelId="{662392E0-7E2E-4BA0-A0BB-EC10DBE88DC9}" type="pres">
      <dgm:prSet presAssocID="{343440D7-1763-4E37-9B6F-29D88923041F}" presName="connectorText" presStyleLbl="sibTrans2D1" presStyleIdx="1" presStyleCnt="3"/>
      <dgm:spPr/>
    </dgm:pt>
    <dgm:pt modelId="{91B947C1-6790-4AF9-9B6B-77EE2AF6F617}" type="pres">
      <dgm:prSet presAssocID="{09D2DF16-748D-44F8-A2E5-85976200F374}" presName="node" presStyleLbl="node1" presStyleIdx="2" presStyleCnt="4">
        <dgm:presLayoutVars>
          <dgm:bulletEnabled val="1"/>
        </dgm:presLayoutVars>
      </dgm:prSet>
      <dgm:spPr/>
    </dgm:pt>
    <dgm:pt modelId="{CB60E8F1-1893-4A1D-9B23-76D0987EBAE9}" type="pres">
      <dgm:prSet presAssocID="{F73736D0-7BA4-43EE-8618-B998FBD37036}" presName="sibTrans" presStyleLbl="sibTrans2D1" presStyleIdx="2" presStyleCnt="3"/>
      <dgm:spPr/>
    </dgm:pt>
    <dgm:pt modelId="{18100906-7415-44D4-BE46-1757292D30A3}" type="pres">
      <dgm:prSet presAssocID="{F73736D0-7BA4-43EE-8618-B998FBD37036}" presName="connectorText" presStyleLbl="sibTrans2D1" presStyleIdx="2" presStyleCnt="3"/>
      <dgm:spPr/>
    </dgm:pt>
    <dgm:pt modelId="{6B07AD92-3257-4B35-9473-1FCEA60ACA3D}" type="pres">
      <dgm:prSet presAssocID="{E29795A0-8951-47EF-8DF0-0281B5484309}" presName="node" presStyleLbl="node1" presStyleIdx="3" presStyleCnt="4">
        <dgm:presLayoutVars>
          <dgm:bulletEnabled val="1"/>
        </dgm:presLayoutVars>
      </dgm:prSet>
      <dgm:spPr/>
    </dgm:pt>
  </dgm:ptLst>
  <dgm:cxnLst>
    <dgm:cxn modelId="{59533F09-6CBA-4395-B265-67838776A2EA}" type="presOf" srcId="{F73736D0-7BA4-43EE-8618-B998FBD37036}" destId="{18100906-7415-44D4-BE46-1757292D30A3}" srcOrd="1" destOrd="0" presId="urn:microsoft.com/office/officeart/2005/8/layout/process1"/>
    <dgm:cxn modelId="{63DB651E-D134-4FA8-87FA-735BE71D9A38}" type="presOf" srcId="{343440D7-1763-4E37-9B6F-29D88923041F}" destId="{662392E0-7E2E-4BA0-A0BB-EC10DBE88DC9}" srcOrd="1" destOrd="0" presId="urn:microsoft.com/office/officeart/2005/8/layout/process1"/>
    <dgm:cxn modelId="{34A31E26-2FA8-4507-A9E6-97A2862FDA5B}" type="presOf" srcId="{8319074B-C392-414B-9A9A-C4E7C304DE9E}" destId="{DABED7AC-B792-4CD9-A516-4EE1C6CC3A91}" srcOrd="0" destOrd="0" presId="urn:microsoft.com/office/officeart/2005/8/layout/process1"/>
    <dgm:cxn modelId="{62ADA335-DE7E-4096-B0DE-36A25C619478}" type="presOf" srcId="{4C4704A2-BAC2-4703-BB88-2D0AE7E64E5C}" destId="{899788EF-A90E-4586-AA74-264AA2D5CC97}" srcOrd="0" destOrd="0" presId="urn:microsoft.com/office/officeart/2005/8/layout/process1"/>
    <dgm:cxn modelId="{2565525C-EB2B-44A3-B5A6-96CEB7F14FDD}" type="presOf" srcId="{F73736D0-7BA4-43EE-8618-B998FBD37036}" destId="{CB60E8F1-1893-4A1D-9B23-76D0987EBAE9}" srcOrd="0" destOrd="0" presId="urn:microsoft.com/office/officeart/2005/8/layout/process1"/>
    <dgm:cxn modelId="{2D128E5D-98B4-4C9F-A3C3-E73AB08DF676}" srcId="{8319074B-C392-414B-9A9A-C4E7C304DE9E}" destId="{4C4704A2-BAC2-4703-BB88-2D0AE7E64E5C}" srcOrd="0" destOrd="0" parTransId="{604922DC-D22D-4FAE-89CA-DFC108E4A8AD}" sibTransId="{FB141B77-188D-4015-ABA4-CD269CF5859B}"/>
    <dgm:cxn modelId="{9B47A968-6114-4736-ABC3-EA61FD85156A}" type="presOf" srcId="{FB141B77-188D-4015-ABA4-CD269CF5859B}" destId="{E7EA2C21-5A0C-4889-9C15-9D3D94783648}" srcOrd="0" destOrd="0" presId="urn:microsoft.com/office/officeart/2005/8/layout/process1"/>
    <dgm:cxn modelId="{7357BE76-E6AC-47B9-9459-18368D49D549}" type="presOf" srcId="{FB141B77-188D-4015-ABA4-CD269CF5859B}" destId="{C64421A9-2645-4B37-92F4-39F529CA34E2}" srcOrd="1" destOrd="0" presId="urn:microsoft.com/office/officeart/2005/8/layout/process1"/>
    <dgm:cxn modelId="{F8D9D777-4D3F-4672-B570-BDAB4DEC22AC}" srcId="{8319074B-C392-414B-9A9A-C4E7C304DE9E}" destId="{09D2DF16-748D-44F8-A2E5-85976200F374}" srcOrd="2" destOrd="0" parTransId="{9FA5504A-1458-49AE-A570-2C4A0A3E0ABD}" sibTransId="{F73736D0-7BA4-43EE-8618-B998FBD37036}"/>
    <dgm:cxn modelId="{27604C8F-78D3-4D23-945A-665B6895015A}" type="presOf" srcId="{CFE6DAE2-576E-4139-BC6E-4F363E939939}" destId="{A6C7514B-1EA3-48D2-9D93-F6D914BF3D01}" srcOrd="0" destOrd="0" presId="urn:microsoft.com/office/officeart/2005/8/layout/process1"/>
    <dgm:cxn modelId="{C3F168A2-4B69-4E4B-B5C8-B94A08A74AE1}" type="presOf" srcId="{343440D7-1763-4E37-9B6F-29D88923041F}" destId="{EF26CC89-120E-40C7-96AB-337D5783289D}" srcOrd="0" destOrd="0" presId="urn:microsoft.com/office/officeart/2005/8/layout/process1"/>
    <dgm:cxn modelId="{A0E8A9A9-44B6-442E-8131-EB9B6F41B9F7}" srcId="{8319074B-C392-414B-9A9A-C4E7C304DE9E}" destId="{E29795A0-8951-47EF-8DF0-0281B5484309}" srcOrd="3" destOrd="0" parTransId="{769B91E7-327A-4DA7-96AD-01C57BA180F1}" sibTransId="{84A659C5-04C6-4BC9-9F6B-D79FD24F3380}"/>
    <dgm:cxn modelId="{47C087AA-F983-4F33-8070-1D2D0C670764}" type="presOf" srcId="{09D2DF16-748D-44F8-A2E5-85976200F374}" destId="{91B947C1-6790-4AF9-9B6B-77EE2AF6F617}" srcOrd="0" destOrd="0" presId="urn:microsoft.com/office/officeart/2005/8/layout/process1"/>
    <dgm:cxn modelId="{FB9E28AB-49D1-4DA6-9529-A9D2EA86F987}" type="presOf" srcId="{E29795A0-8951-47EF-8DF0-0281B5484309}" destId="{6B07AD92-3257-4B35-9473-1FCEA60ACA3D}" srcOrd="0" destOrd="0" presId="urn:microsoft.com/office/officeart/2005/8/layout/process1"/>
    <dgm:cxn modelId="{0A439BB2-18A3-45D3-AD39-1E00AC4E76B3}" srcId="{8319074B-C392-414B-9A9A-C4E7C304DE9E}" destId="{CFE6DAE2-576E-4139-BC6E-4F363E939939}" srcOrd="1" destOrd="0" parTransId="{97F76D68-2EBD-49A0-9BA1-9E42D7BD9A18}" sibTransId="{343440D7-1763-4E37-9B6F-29D88923041F}"/>
    <dgm:cxn modelId="{6243AE7D-251F-4D0B-883A-BB7F810C1C40}" type="presParOf" srcId="{DABED7AC-B792-4CD9-A516-4EE1C6CC3A91}" destId="{899788EF-A90E-4586-AA74-264AA2D5CC97}" srcOrd="0" destOrd="0" presId="urn:microsoft.com/office/officeart/2005/8/layout/process1"/>
    <dgm:cxn modelId="{2B7C87B6-32E7-4420-BAA4-B158D9279FBE}" type="presParOf" srcId="{DABED7AC-B792-4CD9-A516-4EE1C6CC3A91}" destId="{E7EA2C21-5A0C-4889-9C15-9D3D94783648}" srcOrd="1" destOrd="0" presId="urn:microsoft.com/office/officeart/2005/8/layout/process1"/>
    <dgm:cxn modelId="{EEC441A7-2C07-4016-BCA8-F7E893D863F7}" type="presParOf" srcId="{E7EA2C21-5A0C-4889-9C15-9D3D94783648}" destId="{C64421A9-2645-4B37-92F4-39F529CA34E2}" srcOrd="0" destOrd="0" presId="urn:microsoft.com/office/officeart/2005/8/layout/process1"/>
    <dgm:cxn modelId="{2FF32881-51E9-4B68-854B-7E9CB40CA75B}" type="presParOf" srcId="{DABED7AC-B792-4CD9-A516-4EE1C6CC3A91}" destId="{A6C7514B-1EA3-48D2-9D93-F6D914BF3D01}" srcOrd="2" destOrd="0" presId="urn:microsoft.com/office/officeart/2005/8/layout/process1"/>
    <dgm:cxn modelId="{489FE933-A733-4643-97FA-2FBE9FCBBC80}" type="presParOf" srcId="{DABED7AC-B792-4CD9-A516-4EE1C6CC3A91}" destId="{EF26CC89-120E-40C7-96AB-337D5783289D}" srcOrd="3" destOrd="0" presId="urn:microsoft.com/office/officeart/2005/8/layout/process1"/>
    <dgm:cxn modelId="{B72E25A2-CBBC-471C-8A68-F1ABB2CFAD92}" type="presParOf" srcId="{EF26CC89-120E-40C7-96AB-337D5783289D}" destId="{662392E0-7E2E-4BA0-A0BB-EC10DBE88DC9}" srcOrd="0" destOrd="0" presId="urn:microsoft.com/office/officeart/2005/8/layout/process1"/>
    <dgm:cxn modelId="{25891563-EDB7-4D39-86AE-506E3FFA6198}" type="presParOf" srcId="{DABED7AC-B792-4CD9-A516-4EE1C6CC3A91}" destId="{91B947C1-6790-4AF9-9B6B-77EE2AF6F617}" srcOrd="4" destOrd="0" presId="urn:microsoft.com/office/officeart/2005/8/layout/process1"/>
    <dgm:cxn modelId="{16E7E8E2-E309-4DA1-AE23-47A00FC91255}" type="presParOf" srcId="{DABED7AC-B792-4CD9-A516-4EE1C6CC3A91}" destId="{CB60E8F1-1893-4A1D-9B23-76D0987EBAE9}" srcOrd="5" destOrd="0" presId="urn:microsoft.com/office/officeart/2005/8/layout/process1"/>
    <dgm:cxn modelId="{4DB62D09-2868-4BA4-84FE-1AB49FBA1561}" type="presParOf" srcId="{CB60E8F1-1893-4A1D-9B23-76D0987EBAE9}" destId="{18100906-7415-44D4-BE46-1757292D30A3}" srcOrd="0" destOrd="0" presId="urn:microsoft.com/office/officeart/2005/8/layout/process1"/>
    <dgm:cxn modelId="{C207DE2A-9CB8-4C0A-ABF0-4DF852A31CFF}" type="presParOf" srcId="{DABED7AC-B792-4CD9-A516-4EE1C6CC3A91}" destId="{6B07AD92-3257-4B35-9473-1FCEA60ACA3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9788EF-A90E-4586-AA74-264AA2D5CC97}">
      <dsp:nvSpPr>
        <dsp:cNvPr id="0" name=""/>
        <dsp:cNvSpPr/>
      </dsp:nvSpPr>
      <dsp:spPr>
        <a:xfrm>
          <a:off x="3673" y="1910583"/>
          <a:ext cx="1605931" cy="963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Dataset Collection</a:t>
          </a:r>
        </a:p>
      </dsp:txBody>
      <dsp:txXfrm>
        <a:off x="31895" y="1938805"/>
        <a:ext cx="1549487" cy="907114"/>
      </dsp:txXfrm>
    </dsp:sp>
    <dsp:sp modelId="{E7EA2C21-5A0C-4889-9C15-9D3D94783648}">
      <dsp:nvSpPr>
        <dsp:cNvPr id="0" name=""/>
        <dsp:cNvSpPr/>
      </dsp:nvSpPr>
      <dsp:spPr>
        <a:xfrm>
          <a:off x="1770197" y="2193227"/>
          <a:ext cx="340457" cy="3982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70197" y="2272881"/>
        <a:ext cx="238320" cy="238962"/>
      </dsp:txXfrm>
    </dsp:sp>
    <dsp:sp modelId="{A6C7514B-1EA3-48D2-9D93-F6D914BF3D01}">
      <dsp:nvSpPr>
        <dsp:cNvPr id="0" name=""/>
        <dsp:cNvSpPr/>
      </dsp:nvSpPr>
      <dsp:spPr>
        <a:xfrm>
          <a:off x="2251976" y="1910583"/>
          <a:ext cx="1605931" cy="963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Model Architecture Selection</a:t>
          </a:r>
        </a:p>
      </dsp:txBody>
      <dsp:txXfrm>
        <a:off x="2280198" y="1938805"/>
        <a:ext cx="1549487" cy="907114"/>
      </dsp:txXfrm>
    </dsp:sp>
    <dsp:sp modelId="{EF26CC89-120E-40C7-96AB-337D5783289D}">
      <dsp:nvSpPr>
        <dsp:cNvPr id="0" name=""/>
        <dsp:cNvSpPr/>
      </dsp:nvSpPr>
      <dsp:spPr>
        <a:xfrm>
          <a:off x="4018500" y="2193227"/>
          <a:ext cx="340457" cy="3982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018500" y="2272881"/>
        <a:ext cx="238320" cy="238962"/>
      </dsp:txXfrm>
    </dsp:sp>
    <dsp:sp modelId="{91B947C1-6790-4AF9-9B6B-77EE2AF6F617}">
      <dsp:nvSpPr>
        <dsp:cNvPr id="0" name=""/>
        <dsp:cNvSpPr/>
      </dsp:nvSpPr>
      <dsp:spPr>
        <a:xfrm>
          <a:off x="4500280" y="1910583"/>
          <a:ext cx="1605931" cy="963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Model Training</a:t>
          </a:r>
        </a:p>
      </dsp:txBody>
      <dsp:txXfrm>
        <a:off x="4528502" y="1938805"/>
        <a:ext cx="1549487" cy="907114"/>
      </dsp:txXfrm>
    </dsp:sp>
    <dsp:sp modelId="{CB60E8F1-1893-4A1D-9B23-76D0987EBAE9}">
      <dsp:nvSpPr>
        <dsp:cNvPr id="0" name=""/>
        <dsp:cNvSpPr/>
      </dsp:nvSpPr>
      <dsp:spPr>
        <a:xfrm>
          <a:off x="6266804" y="2193227"/>
          <a:ext cx="340457" cy="3982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266804" y="2272881"/>
        <a:ext cx="238320" cy="238962"/>
      </dsp:txXfrm>
    </dsp:sp>
    <dsp:sp modelId="{6B07AD92-3257-4B35-9473-1FCEA60ACA3D}">
      <dsp:nvSpPr>
        <dsp:cNvPr id="0" name=""/>
        <dsp:cNvSpPr/>
      </dsp:nvSpPr>
      <dsp:spPr>
        <a:xfrm>
          <a:off x="6748583" y="1910583"/>
          <a:ext cx="1605931" cy="963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Calibri"/>
            </a:rPr>
            <a:t>Inference and Prediction</a:t>
          </a:r>
        </a:p>
      </dsp:txBody>
      <dsp:txXfrm>
        <a:off x="6776805" y="1938805"/>
        <a:ext cx="1549487" cy="9071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1D91E-FEA2-46B4-AA5A-06239752594C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94A16E-3230-4196-B1F6-453054E997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1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diagnostics1319312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3390/tomography10020017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981" y="438150"/>
            <a:ext cx="7772400" cy="1143000"/>
          </a:xfrm>
        </p:spPr>
        <p:txBody>
          <a:bodyPr>
            <a:noAutofit/>
          </a:bodyPr>
          <a:lstStyle/>
          <a:p>
            <a:r>
              <a:rPr lang="en-US" sz="4000" b="1">
                <a:solidFill>
                  <a:srgbClr val="000000"/>
                </a:solidFill>
                <a:ea typeface="+mj-lt"/>
                <a:cs typeface="+mj-lt"/>
              </a:rPr>
              <a:t>Diabetic Retinopathy Detection</a:t>
            </a:r>
            <a:endParaRPr lang="en-US" sz="4000" b="1">
              <a:ea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1486947"/>
            <a:ext cx="6400800" cy="8871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tx1"/>
                </a:solidFill>
                <a:latin typeface="Times New Roman"/>
                <a:cs typeface="Times New Roman"/>
              </a:rPr>
              <a:t>Capstone Project </a:t>
            </a:r>
          </a:p>
          <a:p>
            <a:r>
              <a:rPr lang="en-US" sz="2000">
                <a:solidFill>
                  <a:schemeClr val="tx1"/>
                </a:solidFill>
                <a:latin typeface="Times New Roman"/>
                <a:cs typeface="Times New Roman"/>
              </a:rPr>
              <a:t>Team no 5</a:t>
            </a:r>
          </a:p>
          <a:p>
            <a:endParaRPr lang="en-US">
              <a:solidFill>
                <a:schemeClr val="tx1"/>
              </a:solidFill>
            </a:endParaRPr>
          </a:p>
          <a:p>
            <a:pPr algn="r"/>
            <a:endParaRPr lang="en-US"/>
          </a:p>
        </p:txBody>
      </p:sp>
      <p:pic>
        <p:nvPicPr>
          <p:cNvPr id="4" name="Google Shape;89;p13" descr="KLE Technological University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6705600" y="0"/>
            <a:ext cx="243840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990600" y="4400550"/>
            <a:ext cx="6400800" cy="457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>
                <a:solidFill>
                  <a:schemeClr val="tx1"/>
                </a:solidFill>
              </a:rPr>
              <a:t>Guide: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Gururaj Hanchinamani</a:t>
            </a:r>
            <a:endParaRPr lang="en-US">
              <a:solidFill>
                <a:schemeClr val="tx1"/>
              </a:solidFill>
              <a:ea typeface="Calibri"/>
              <a:cs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325FC58-7E85-09A1-16A3-55A7D1A7F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406486"/>
              </p:ext>
            </p:extLst>
          </p:nvPr>
        </p:nvGraphicFramePr>
        <p:xfrm>
          <a:off x="1142999" y="2243977"/>
          <a:ext cx="7041011" cy="21945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714375">
                  <a:extLst>
                    <a:ext uri="{9D8B030D-6E8A-4147-A177-3AD203B41FA5}">
                      <a16:colId xmlns:a16="http://schemas.microsoft.com/office/drawing/2014/main" val="3854622906"/>
                    </a:ext>
                  </a:extLst>
                </a:gridCol>
                <a:gridCol w="1955746">
                  <a:extLst>
                    <a:ext uri="{9D8B030D-6E8A-4147-A177-3AD203B41FA5}">
                      <a16:colId xmlns:a16="http://schemas.microsoft.com/office/drawing/2014/main" val="4240399235"/>
                    </a:ext>
                  </a:extLst>
                </a:gridCol>
                <a:gridCol w="1569282">
                  <a:extLst>
                    <a:ext uri="{9D8B030D-6E8A-4147-A177-3AD203B41FA5}">
                      <a16:colId xmlns:a16="http://schemas.microsoft.com/office/drawing/2014/main" val="1388608240"/>
                    </a:ext>
                  </a:extLst>
                </a:gridCol>
                <a:gridCol w="1393406">
                  <a:extLst>
                    <a:ext uri="{9D8B030D-6E8A-4147-A177-3AD203B41FA5}">
                      <a16:colId xmlns:a16="http://schemas.microsoft.com/office/drawing/2014/main" val="3426013031"/>
                    </a:ext>
                  </a:extLst>
                </a:gridCol>
                <a:gridCol w="1408202">
                  <a:extLst>
                    <a:ext uri="{9D8B030D-6E8A-4147-A177-3AD203B41FA5}">
                      <a16:colId xmlns:a16="http://schemas.microsoft.com/office/drawing/2014/main" val="457902501"/>
                    </a:ext>
                  </a:extLst>
                </a:gridCol>
              </a:tblGrid>
              <a:tr h="33107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SL.no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Student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Roll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480202"/>
                  </a:ext>
                </a:extLst>
              </a:tr>
              <a:tr h="33107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Sandeep Kulkarni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01fe21bcs105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114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840454"/>
                  </a:ext>
                </a:extLst>
              </a:tr>
              <a:tr h="33107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P Sai Sudheer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01fe21bcs096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417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429930"/>
                  </a:ext>
                </a:extLst>
              </a:tr>
              <a:tr h="33107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Praneet Mane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01fe21bcs104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418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394969"/>
                  </a:ext>
                </a:extLst>
              </a:tr>
              <a:tr h="33107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Varun M 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01fe21bcs110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367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457810"/>
                  </a:ext>
                </a:extLst>
              </a:tr>
              <a:tr h="33107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Srivathsa Acharya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01fe21bcs083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414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254530"/>
                  </a:ext>
                </a:extLst>
              </a:tr>
            </a:tbl>
          </a:graphicData>
        </a:graphic>
      </p:graphicFrame>
    </p:spTree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3E64A-D749-F62E-3DCF-4FDD37F30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8">
            <a:extLst>
              <a:ext uri="{FF2B5EF4-FFF2-40B4-BE49-F238E27FC236}">
                <a16:creationId xmlns:a16="http://schemas.microsoft.com/office/drawing/2014/main" id="{AEFB56F7-3EB1-56C1-6559-920C4D0DE442}"/>
              </a:ext>
            </a:extLst>
          </p:cNvPr>
          <p:cNvGrpSpPr/>
          <p:nvPr/>
        </p:nvGrpSpPr>
        <p:grpSpPr>
          <a:xfrm>
            <a:off x="75234" y="6864"/>
            <a:ext cx="8994808" cy="655403"/>
            <a:chOff x="89095" y="122669"/>
            <a:chExt cx="11993077" cy="7731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6BDE75-D0ED-9A72-A57D-5677E0657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3942" y="122669"/>
              <a:ext cx="2711602" cy="65004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E157069-761C-B548-AFF5-FE4811D6E97E}"/>
                </a:ext>
              </a:extLst>
            </p:cNvPr>
            <p:cNvCxnSpPr/>
            <p:nvPr/>
          </p:nvCxnSpPr>
          <p:spPr>
            <a:xfrm>
              <a:off x="89095" y="875515"/>
              <a:ext cx="11993077" cy="20318"/>
            </a:xfrm>
            <a:prstGeom prst="line">
              <a:avLst/>
            </a:prstGeom>
            <a:ln w="3175" cmpd="sng">
              <a:solidFill>
                <a:srgbClr val="E4948A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850ABF1-BE87-3C34-53B7-9E964E1D385E}"/>
              </a:ext>
            </a:extLst>
          </p:cNvPr>
          <p:cNvSpPr/>
          <p:nvPr/>
        </p:nvSpPr>
        <p:spPr>
          <a:xfrm>
            <a:off x="381000" y="133206"/>
            <a:ext cx="3563796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800" b="1">
                <a:latin typeface="Arial"/>
                <a:cs typeface="Arial"/>
              </a:rPr>
              <a:t>Dataset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6D91C-1514-1643-0B00-40D97179B9C2}"/>
              </a:ext>
            </a:extLst>
          </p:cNvPr>
          <p:cNvSpPr txBox="1"/>
          <p:nvPr/>
        </p:nvSpPr>
        <p:spPr>
          <a:xfrm>
            <a:off x="416899" y="843725"/>
            <a:ext cx="830821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The dataset comprises a total of </a:t>
            </a:r>
            <a:r>
              <a:rPr lang="en-US" b="1">
                <a:ea typeface="+mn-lt"/>
                <a:cs typeface="+mn-lt"/>
              </a:rPr>
              <a:t>6148 medical X-ray images</a:t>
            </a:r>
            <a:r>
              <a:rPr lang="en-US">
                <a:ea typeface="+mn-lt"/>
                <a:cs typeface="+mn-lt"/>
              </a:rPr>
              <a:t> categorized based on severity levels: </a:t>
            </a:r>
            <a:r>
              <a:rPr lang="en-US" i="1">
                <a:ea typeface="+mn-lt"/>
                <a:cs typeface="+mn-lt"/>
              </a:rPr>
              <a:t>Mild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i="1" err="1">
                <a:ea typeface="+mn-lt"/>
                <a:cs typeface="+mn-lt"/>
              </a:rPr>
              <a:t>Moderate,No-DR,Proliferative</a:t>
            </a:r>
            <a:r>
              <a:rPr lang="en-US">
                <a:ea typeface="+mn-lt"/>
                <a:cs typeface="+mn-lt"/>
              </a:rPr>
              <a:t>, and </a:t>
            </a:r>
            <a:r>
              <a:rPr lang="en-US" i="1">
                <a:ea typeface="+mn-lt"/>
                <a:cs typeface="+mn-lt"/>
              </a:rPr>
              <a:t>Severe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Train set</a:t>
            </a:r>
            <a:r>
              <a:rPr lang="en-US">
                <a:ea typeface="+mn-lt"/>
                <a:cs typeface="+mn-lt"/>
              </a:rPr>
              <a:t>: 7094 images</a:t>
            </a:r>
          </a:p>
          <a:p>
            <a:pP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Validation set</a:t>
            </a:r>
            <a:r>
              <a:rPr lang="en-US">
                <a:ea typeface="+mn-lt"/>
                <a:cs typeface="+mn-lt"/>
              </a:rPr>
              <a:t>: 2234 images</a:t>
            </a:r>
          </a:p>
          <a:p>
            <a:pP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Test set</a:t>
            </a:r>
            <a:r>
              <a:rPr lang="en-US">
                <a:ea typeface="+mn-lt"/>
                <a:cs typeface="+mn-lt"/>
              </a:rPr>
              <a:t>: 920 images</a:t>
            </a: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Labels are provided in </a:t>
            </a:r>
            <a:r>
              <a:rPr lang="en-US">
                <a:latin typeface="Consolas"/>
                <a:ea typeface="+mn-lt"/>
                <a:cs typeface="+mn-lt"/>
              </a:rPr>
              <a:t>.csv</a:t>
            </a:r>
            <a:r>
              <a:rPr lang="en-US">
                <a:ea typeface="+mn-lt"/>
                <a:cs typeface="+mn-lt"/>
              </a:rPr>
              <a:t> format and images are stored in corresponding directories.</a:t>
            </a:r>
            <a:endParaRPr lang="en-US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Preprocessing includes resizing, normalization, and data augmentation using </a:t>
            </a:r>
            <a:r>
              <a:rPr lang="en-US" err="1">
                <a:ea typeface="+mn-lt"/>
                <a:cs typeface="+mn-lt"/>
              </a:rPr>
              <a:t>FastAI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 algn="l">
              <a:buFont typeface="Arial"/>
              <a:buChar char="•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4" name="Picture 3" descr="A collage of images of a human eye&#10;&#10;AI-generated content may be incorrect.">
            <a:extLst>
              <a:ext uri="{FF2B5EF4-FFF2-40B4-BE49-F238E27FC236}">
                <a16:creationId xmlns:a16="http://schemas.microsoft.com/office/drawing/2014/main" id="{B4E6B199-10A1-4B53-F972-8B64157BD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3285902"/>
            <a:ext cx="5969001" cy="151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20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69BE1-8AC8-C96E-CCFD-C4EFF41F0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8">
            <a:extLst>
              <a:ext uri="{FF2B5EF4-FFF2-40B4-BE49-F238E27FC236}">
                <a16:creationId xmlns:a16="http://schemas.microsoft.com/office/drawing/2014/main" id="{47C34043-588E-5FF5-9354-E28D81F7E3A1}"/>
              </a:ext>
            </a:extLst>
          </p:cNvPr>
          <p:cNvGrpSpPr/>
          <p:nvPr/>
        </p:nvGrpSpPr>
        <p:grpSpPr>
          <a:xfrm>
            <a:off x="75234" y="6864"/>
            <a:ext cx="8994808" cy="655403"/>
            <a:chOff x="89095" y="122669"/>
            <a:chExt cx="11993077" cy="7731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D87CC3-30DB-DC23-D356-4CA2EBD2D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3942" y="122669"/>
              <a:ext cx="2711602" cy="65004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C5AB248-505B-C31C-051A-FB96CBB9C9D3}"/>
                </a:ext>
              </a:extLst>
            </p:cNvPr>
            <p:cNvCxnSpPr/>
            <p:nvPr/>
          </p:nvCxnSpPr>
          <p:spPr>
            <a:xfrm>
              <a:off x="89095" y="875515"/>
              <a:ext cx="11993077" cy="20318"/>
            </a:xfrm>
            <a:prstGeom prst="line">
              <a:avLst/>
            </a:prstGeom>
            <a:ln w="3175" cmpd="sng">
              <a:solidFill>
                <a:srgbClr val="E4948A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97F0A2A-2AB8-B210-F6F5-67D0131AB25B}"/>
              </a:ext>
            </a:extLst>
          </p:cNvPr>
          <p:cNvSpPr/>
          <p:nvPr/>
        </p:nvSpPr>
        <p:spPr>
          <a:xfrm>
            <a:off x="381000" y="133206"/>
            <a:ext cx="3623108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800" b="1">
                <a:latin typeface="Arial"/>
                <a:cs typeface="Arial"/>
              </a:rPr>
              <a:t>System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51D650-26E1-DF20-B6A2-7D2A02A9891F}"/>
              </a:ext>
            </a:extLst>
          </p:cNvPr>
          <p:cNvSpPr txBox="1"/>
          <p:nvPr/>
        </p:nvSpPr>
        <p:spPr>
          <a:xfrm>
            <a:off x="397329" y="816428"/>
            <a:ext cx="847452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5E6C2F-9411-AF4C-C939-1BC8410FAFE0}"/>
              </a:ext>
            </a:extLst>
          </p:cNvPr>
          <p:cNvSpPr txBox="1"/>
          <p:nvPr/>
        </p:nvSpPr>
        <p:spPr>
          <a:xfrm>
            <a:off x="494603" y="3234564"/>
            <a:ext cx="816416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b="1" err="1">
                <a:ea typeface="+mn-lt"/>
                <a:cs typeface="+mn-lt"/>
              </a:rPr>
              <a:t>ConvNeXt</a:t>
            </a:r>
            <a:r>
              <a:rPr lang="en-US" b="1">
                <a:ea typeface="+mn-lt"/>
                <a:cs typeface="+mn-lt"/>
              </a:rPr>
              <a:t>-Tiny is the best</a:t>
            </a:r>
            <a:r>
              <a:rPr lang="en-US">
                <a:ea typeface="+mn-lt"/>
                <a:cs typeface="+mn-lt"/>
              </a:rPr>
              <a:t> (in its class) because it gives you </a:t>
            </a:r>
            <a:r>
              <a:rPr lang="en-US" b="1">
                <a:ea typeface="+mn-lt"/>
                <a:cs typeface="+mn-lt"/>
              </a:rPr>
              <a:t>Transformer-like accuracy</a:t>
            </a:r>
            <a:r>
              <a:rPr lang="en-US">
                <a:ea typeface="+mn-lt"/>
                <a:cs typeface="+mn-lt"/>
              </a:rPr>
              <a:t> in a </a:t>
            </a:r>
            <a:r>
              <a:rPr lang="en-US" b="1">
                <a:ea typeface="+mn-lt"/>
                <a:cs typeface="+mn-lt"/>
              </a:rPr>
              <a:t>simple, compact, and efficient CNN form</a:t>
            </a:r>
            <a:r>
              <a:rPr lang="en-US">
                <a:ea typeface="+mn-lt"/>
                <a:cs typeface="+mn-lt"/>
              </a:rPr>
              <a:t>—ideal for real-world deployment without the Transformer overhead.</a:t>
            </a:r>
          </a:p>
          <a:p>
            <a:pPr marL="285750" indent="-285750">
              <a:buFont typeface="Arial,Sans-Serif"/>
              <a:buChar char="•"/>
            </a:pPr>
            <a:r>
              <a:rPr lang="en-US" b="1">
                <a:ea typeface="Calibri"/>
                <a:cs typeface="Calibri"/>
              </a:rPr>
              <a:t>Key Idea</a:t>
            </a:r>
            <a:r>
              <a:rPr lang="en-US">
                <a:ea typeface="Calibri"/>
                <a:cs typeface="Calibri"/>
              </a:rPr>
              <a:t>: </a:t>
            </a:r>
            <a:r>
              <a:rPr lang="en-US" b="1">
                <a:ea typeface="+mn-lt"/>
                <a:cs typeface="+mn-lt"/>
              </a:rPr>
              <a:t>Keep the convolutional backbone, but tweak it with smarter architecture choices</a:t>
            </a:r>
            <a:r>
              <a:rPr lang="en-US">
                <a:ea typeface="+mn-lt"/>
                <a:cs typeface="+mn-lt"/>
              </a:rPr>
              <a:t>—so it performs like a Transformer without needing attention mechanisms.</a:t>
            </a:r>
          </a:p>
        </p:txBody>
      </p:sp>
      <p:pic>
        <p:nvPicPr>
          <p:cNvPr id="11" name="Picture 10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D952B82D-EB96-2816-3C93-352348425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39" y="655133"/>
            <a:ext cx="6342256" cy="2578722"/>
          </a:xfrm>
          <a:prstGeom prst="rect">
            <a:avLst/>
          </a:prstGeom>
        </p:spPr>
      </p:pic>
      <p:pic>
        <p:nvPicPr>
          <p:cNvPr id="4" name="Picture 3" descr="A close-up of a round object&#10;&#10;AI-generated content may be incorrect.">
            <a:extLst>
              <a:ext uri="{FF2B5EF4-FFF2-40B4-BE49-F238E27FC236}">
                <a16:creationId xmlns:a16="http://schemas.microsoft.com/office/drawing/2014/main" id="{AC3F7E82-A91D-6D5B-7817-592E084D3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280" y="1282660"/>
            <a:ext cx="1363664" cy="1493839"/>
          </a:xfrm>
          <a:prstGeom prst="rect">
            <a:avLst/>
          </a:prstGeom>
        </p:spPr>
      </p:pic>
      <p:pic>
        <p:nvPicPr>
          <p:cNvPr id="9" name="Picture 8" descr="A close-up of a round object&#10;&#10;AI-generated content may be incorrect.">
            <a:extLst>
              <a:ext uri="{FF2B5EF4-FFF2-40B4-BE49-F238E27FC236}">
                <a16:creationId xmlns:a16="http://schemas.microsoft.com/office/drawing/2014/main" id="{71CCCE84-3445-B318-A61F-C991A5B10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03" y="1286572"/>
            <a:ext cx="1355725" cy="133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04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DED65-70FA-5B2D-5615-943A825CC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8">
            <a:extLst>
              <a:ext uri="{FF2B5EF4-FFF2-40B4-BE49-F238E27FC236}">
                <a16:creationId xmlns:a16="http://schemas.microsoft.com/office/drawing/2014/main" id="{9F977666-E488-2371-2927-96495E5B3257}"/>
              </a:ext>
            </a:extLst>
          </p:cNvPr>
          <p:cNvGrpSpPr/>
          <p:nvPr/>
        </p:nvGrpSpPr>
        <p:grpSpPr>
          <a:xfrm>
            <a:off x="75234" y="6864"/>
            <a:ext cx="8994808" cy="655403"/>
            <a:chOff x="89095" y="122669"/>
            <a:chExt cx="11993077" cy="7731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09790B-E7C1-0DDC-1A4D-071505B46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3942" y="122669"/>
              <a:ext cx="2711602" cy="65004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1518B28-2F96-5817-2456-194A28881CC8}"/>
                </a:ext>
              </a:extLst>
            </p:cNvPr>
            <p:cNvCxnSpPr/>
            <p:nvPr/>
          </p:nvCxnSpPr>
          <p:spPr>
            <a:xfrm>
              <a:off x="89095" y="875515"/>
              <a:ext cx="11993077" cy="20318"/>
            </a:xfrm>
            <a:prstGeom prst="line">
              <a:avLst/>
            </a:prstGeom>
            <a:ln w="3175" cmpd="sng">
              <a:solidFill>
                <a:srgbClr val="E4948A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06DDDCE-0400-2E95-504D-216BB99D272B}"/>
              </a:ext>
            </a:extLst>
          </p:cNvPr>
          <p:cNvSpPr/>
          <p:nvPr/>
        </p:nvSpPr>
        <p:spPr>
          <a:xfrm>
            <a:off x="381000" y="133206"/>
            <a:ext cx="1880643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800" b="1">
                <a:latin typeface="Arial"/>
                <a:cs typeface="Arial"/>
              </a:rPr>
              <a:t>Algorithm</a:t>
            </a:r>
            <a:endParaRPr 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562B1-8975-5887-C156-B3E8E7C3A6ED}"/>
              </a:ext>
            </a:extLst>
          </p:cNvPr>
          <p:cNvSpPr txBox="1"/>
          <p:nvPr/>
        </p:nvSpPr>
        <p:spPr>
          <a:xfrm>
            <a:off x="382712" y="852152"/>
            <a:ext cx="833122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b="1">
                <a:ea typeface="+mn-lt"/>
                <a:cs typeface="+mn-lt"/>
              </a:rPr>
              <a:t>Input image</a:t>
            </a:r>
            <a:endParaRPr lang="en-US">
              <a:ea typeface="Calibri"/>
              <a:cs typeface="Calibri"/>
            </a:endParaRPr>
          </a:p>
          <a:p>
            <a:pPr>
              <a:buAutoNum type="arabicPeriod"/>
            </a:pPr>
            <a:r>
              <a:rPr lang="en-US">
                <a:ea typeface="+mn-lt"/>
                <a:cs typeface="+mn-lt"/>
              </a:rPr>
              <a:t>    Apply </a:t>
            </a:r>
            <a:r>
              <a:rPr lang="en-US" b="1">
                <a:ea typeface="+mn-lt"/>
                <a:cs typeface="+mn-lt"/>
              </a:rPr>
              <a:t>1×1 Conv layer</a:t>
            </a:r>
            <a:r>
              <a:rPr lang="en-US">
                <a:ea typeface="+mn-lt"/>
                <a:cs typeface="+mn-lt"/>
              </a:rPr>
              <a:t> → BatchNorm → ReLU</a:t>
            </a:r>
            <a:endParaRPr lang="en-US">
              <a:ea typeface="Calibri"/>
              <a:cs typeface="Calibri"/>
            </a:endParaRPr>
          </a:p>
          <a:p>
            <a:pPr>
              <a:buAutoNum type="arabicPeriod"/>
            </a:pPr>
            <a:r>
              <a:rPr lang="en-US">
                <a:ea typeface="+mn-lt"/>
                <a:cs typeface="+mn-lt"/>
              </a:rPr>
              <a:t>    Repeat </a:t>
            </a:r>
            <a:r>
              <a:rPr lang="en-US" b="1">
                <a:ea typeface="+mn-lt"/>
                <a:cs typeface="+mn-lt"/>
              </a:rPr>
              <a:t>16 times</a:t>
            </a:r>
            <a:r>
              <a:rPr lang="en-US">
                <a:ea typeface="+mn-lt"/>
                <a:cs typeface="+mn-lt"/>
              </a:rPr>
              <a:t>:</a:t>
            </a:r>
            <a:endParaRPr lang="en-US">
              <a:ea typeface="Calibri"/>
              <a:cs typeface="Calibri"/>
            </a:endParaRPr>
          </a:p>
          <a:p>
            <a:pPr>
              <a:buAutoNum type="arabicPeriod"/>
            </a:pPr>
            <a:r>
              <a:rPr lang="en-US">
                <a:ea typeface="+mn-lt"/>
                <a:cs typeface="+mn-lt"/>
              </a:rPr>
              <a:t>    For each </a:t>
            </a:r>
            <a:r>
              <a:rPr lang="en-US" b="1">
                <a:ea typeface="+mn-lt"/>
                <a:cs typeface="+mn-lt"/>
              </a:rPr>
              <a:t>Bottleneck Block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pPr lvl="1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1×1 Conv → BatchNorm → ReLU</a:t>
            </a:r>
            <a:endParaRPr lang="en-US"/>
          </a:p>
          <a:p>
            <a:pPr lvl="1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3×3 Conv → BatchNorm → ReLU</a:t>
            </a:r>
            <a:endParaRPr lang="en-US"/>
          </a:p>
          <a:p>
            <a:pPr lvl="1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1×1 Conv → BatchNorm</a:t>
            </a:r>
            <a:endParaRPr lang="en-US"/>
          </a:p>
          <a:p>
            <a:pPr lvl="1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Add input (residual connection)</a:t>
            </a:r>
          </a:p>
          <a:p>
            <a:pPr lvl="1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Apply ReLU</a:t>
            </a:r>
          </a:p>
          <a:p>
            <a:pPr lvl="1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Apply </a:t>
            </a:r>
            <a:r>
              <a:rPr lang="en-US" b="1">
                <a:ea typeface="+mn-lt"/>
                <a:cs typeface="+mn-lt"/>
              </a:rPr>
              <a:t>Fully Connected layer</a:t>
            </a:r>
            <a:endParaRPr lang="en-US"/>
          </a:p>
          <a:p>
            <a:pPr lvl="1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Apply </a:t>
            </a:r>
            <a:r>
              <a:rPr lang="en-US" b="1" err="1">
                <a:ea typeface="+mn-lt"/>
                <a:cs typeface="+mn-lt"/>
              </a:rPr>
              <a:t>Softmax</a:t>
            </a:r>
            <a:r>
              <a:rPr lang="en-US">
                <a:ea typeface="+mn-lt"/>
                <a:cs typeface="+mn-lt"/>
              </a:rPr>
              <a:t> for class prediction</a:t>
            </a:r>
            <a:endParaRPr lang="en-US"/>
          </a:p>
          <a:p>
            <a:pPr marL="285750" indent="-285750" algn="l">
              <a:buAutoNum type="arabicPeriod"/>
            </a:pP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421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DDBC8-C67F-8C0A-100E-27CD33C22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8">
            <a:extLst>
              <a:ext uri="{FF2B5EF4-FFF2-40B4-BE49-F238E27FC236}">
                <a16:creationId xmlns:a16="http://schemas.microsoft.com/office/drawing/2014/main" id="{E2CE328F-E4E1-2BD3-DF4B-568B21D2EAC1}"/>
              </a:ext>
            </a:extLst>
          </p:cNvPr>
          <p:cNvGrpSpPr/>
          <p:nvPr/>
        </p:nvGrpSpPr>
        <p:grpSpPr>
          <a:xfrm>
            <a:off x="75234" y="6864"/>
            <a:ext cx="8994808" cy="655403"/>
            <a:chOff x="89095" y="122669"/>
            <a:chExt cx="11993077" cy="7731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CB5FB4-8DFB-A26A-BC10-2DD9391F1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3942" y="122669"/>
              <a:ext cx="2711602" cy="65004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46C51AA-177A-B846-D6C3-1224C8B95255}"/>
                </a:ext>
              </a:extLst>
            </p:cNvPr>
            <p:cNvCxnSpPr/>
            <p:nvPr/>
          </p:nvCxnSpPr>
          <p:spPr>
            <a:xfrm>
              <a:off x="89095" y="875515"/>
              <a:ext cx="11993077" cy="20318"/>
            </a:xfrm>
            <a:prstGeom prst="line">
              <a:avLst/>
            </a:prstGeom>
            <a:ln w="3175" cmpd="sng">
              <a:solidFill>
                <a:srgbClr val="E4948A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37F4910-F920-EEBE-E2F3-BB5F9D4A615D}"/>
              </a:ext>
            </a:extLst>
          </p:cNvPr>
          <p:cNvSpPr/>
          <p:nvPr/>
        </p:nvSpPr>
        <p:spPr>
          <a:xfrm>
            <a:off x="381000" y="133206"/>
            <a:ext cx="1794017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800" b="1">
                <a:latin typeface="Arial"/>
                <a:cs typeface="Arial"/>
              </a:rPr>
              <a:t>Workflow</a:t>
            </a:r>
            <a:endParaRPr 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3D0C5D7C-54FD-5E74-7C76-B7945D78D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6857041"/>
              </p:ext>
            </p:extLst>
          </p:nvPr>
        </p:nvGraphicFramePr>
        <p:xfrm>
          <a:off x="381000" y="330200"/>
          <a:ext cx="8358188" cy="4784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7044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57D88-CB68-2F0E-7581-8492BF2B5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8">
            <a:extLst>
              <a:ext uri="{FF2B5EF4-FFF2-40B4-BE49-F238E27FC236}">
                <a16:creationId xmlns:a16="http://schemas.microsoft.com/office/drawing/2014/main" id="{5064FA84-CA41-8F30-06DD-C1C946A84119}"/>
              </a:ext>
            </a:extLst>
          </p:cNvPr>
          <p:cNvGrpSpPr/>
          <p:nvPr/>
        </p:nvGrpSpPr>
        <p:grpSpPr>
          <a:xfrm>
            <a:off x="75234" y="6864"/>
            <a:ext cx="8994808" cy="655403"/>
            <a:chOff x="89095" y="122669"/>
            <a:chExt cx="11993077" cy="7731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BFCDDD-E1B6-EBFD-13F2-2835465F0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3942" y="122669"/>
              <a:ext cx="2711602" cy="65004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D95CC70-482D-2590-E50E-FBF0EB4D5CE0}"/>
                </a:ext>
              </a:extLst>
            </p:cNvPr>
            <p:cNvCxnSpPr/>
            <p:nvPr/>
          </p:nvCxnSpPr>
          <p:spPr>
            <a:xfrm>
              <a:off x="89095" y="875515"/>
              <a:ext cx="11993077" cy="20318"/>
            </a:xfrm>
            <a:prstGeom prst="line">
              <a:avLst/>
            </a:prstGeom>
            <a:ln w="3175" cmpd="sng">
              <a:solidFill>
                <a:srgbClr val="E4948A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F5A424E-ABA3-72DE-729D-F5AC47EDB43C}"/>
              </a:ext>
            </a:extLst>
          </p:cNvPr>
          <p:cNvSpPr/>
          <p:nvPr/>
        </p:nvSpPr>
        <p:spPr>
          <a:xfrm>
            <a:off x="381000" y="133206"/>
            <a:ext cx="2422458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800" b="1">
                <a:latin typeface="Arial"/>
                <a:cs typeface="Arial"/>
              </a:rPr>
              <a:t>Methodology</a:t>
            </a:r>
            <a:endParaRPr lang="en-US" sz="2800" b="1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6BD4B1-1479-E73B-FEC9-4F6DA7DF51EA}"/>
              </a:ext>
            </a:extLst>
          </p:cNvPr>
          <p:cNvSpPr txBox="1"/>
          <p:nvPr/>
        </p:nvSpPr>
        <p:spPr>
          <a:xfrm>
            <a:off x="397329" y="816428"/>
            <a:ext cx="847452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FD30C0-0AC7-2F70-36D9-B30916FD2E5B}"/>
              </a:ext>
            </a:extLst>
          </p:cNvPr>
          <p:cNvSpPr txBox="1"/>
          <p:nvPr/>
        </p:nvSpPr>
        <p:spPr>
          <a:xfrm>
            <a:off x="332306" y="656256"/>
            <a:ext cx="8472961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1. Dataset Collection</a:t>
            </a:r>
            <a:endParaRPr lang="en-US" sz="16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Collected </a:t>
            </a:r>
            <a:r>
              <a:rPr lang="en-US" sz="1600" b="1">
                <a:ea typeface="+mn-lt"/>
                <a:cs typeface="+mn-lt"/>
              </a:rPr>
              <a:t>5094 training</a:t>
            </a:r>
            <a:r>
              <a:rPr lang="en-US" sz="1600">
                <a:ea typeface="+mn-lt"/>
                <a:cs typeface="+mn-lt"/>
              </a:rPr>
              <a:t>, </a:t>
            </a:r>
            <a:r>
              <a:rPr lang="en-US" sz="1600" b="1">
                <a:ea typeface="+mn-lt"/>
                <a:cs typeface="+mn-lt"/>
              </a:rPr>
              <a:t>734 validation</a:t>
            </a:r>
            <a:r>
              <a:rPr lang="en-US" sz="1600">
                <a:ea typeface="+mn-lt"/>
                <a:cs typeface="+mn-lt"/>
              </a:rPr>
              <a:t>, and </a:t>
            </a:r>
            <a:r>
              <a:rPr lang="en-US" sz="1600" b="1">
                <a:ea typeface="+mn-lt"/>
                <a:cs typeface="+mn-lt"/>
              </a:rPr>
              <a:t>320 testing</a:t>
            </a:r>
            <a:r>
              <a:rPr lang="en-US" sz="1600">
                <a:ea typeface="+mn-lt"/>
                <a:cs typeface="+mn-lt"/>
              </a:rPr>
              <a:t> retinal fundus images.</a:t>
            </a:r>
          </a:p>
          <a:p>
            <a:pPr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Labels include: </a:t>
            </a:r>
            <a:r>
              <a:rPr lang="en-US" sz="1600" i="1">
                <a:ea typeface="+mn-lt"/>
                <a:cs typeface="+mn-lt"/>
              </a:rPr>
              <a:t>No-DR, Proliferative DR, Severe DR</a:t>
            </a:r>
            <a:r>
              <a:rPr lang="en-US" sz="1600">
                <a:ea typeface="+mn-lt"/>
                <a:cs typeface="+mn-lt"/>
              </a:rPr>
              <a:t>, etc.</a:t>
            </a:r>
          </a:p>
          <a:p>
            <a:br>
              <a:rPr lang="en-US" sz="1600"/>
            </a:br>
            <a:r>
              <a:rPr lang="en-US" sz="1600" b="1"/>
              <a:t>2. Model Architecture Selection</a:t>
            </a:r>
            <a:endParaRPr lang="en-US" sz="16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Chose </a:t>
            </a:r>
            <a:r>
              <a:rPr lang="en-US" sz="1600" b="1" err="1">
                <a:ea typeface="+mn-lt"/>
                <a:cs typeface="+mn-lt"/>
              </a:rPr>
              <a:t>ConvNeXt</a:t>
            </a:r>
            <a:r>
              <a:rPr lang="en-US" sz="1600" b="1">
                <a:ea typeface="+mn-lt"/>
                <a:cs typeface="+mn-lt"/>
              </a:rPr>
              <a:t>-Tiny</a:t>
            </a:r>
            <a:r>
              <a:rPr lang="en-US" sz="1600">
                <a:ea typeface="+mn-lt"/>
                <a:cs typeface="+mn-lt"/>
              </a:rPr>
              <a:t> for its modernized CNN design with Transformer-level accuracy and lightweight efficiency </a:t>
            </a:r>
            <a:endParaRPr lang="en-US" sz="16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Utilized a </a:t>
            </a:r>
            <a:r>
              <a:rPr lang="en-US" sz="1600" b="1">
                <a:ea typeface="+mn-lt"/>
                <a:cs typeface="+mn-lt"/>
              </a:rPr>
              <a:t>pretrained model on ImageNet</a:t>
            </a:r>
            <a:r>
              <a:rPr lang="en-US" sz="1600">
                <a:ea typeface="+mn-lt"/>
                <a:cs typeface="+mn-lt"/>
              </a:rPr>
              <a:t> and fine-tuned it on our custom dataset for improved performance </a:t>
            </a:r>
            <a:br>
              <a:rPr lang="en-US" sz="1600"/>
            </a:br>
            <a:endParaRPr lang="en-US" sz="16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600" b="1"/>
              <a:t>3. Model Training</a:t>
            </a:r>
            <a:endParaRPr lang="en-US" sz="16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Utilized </a:t>
            </a:r>
            <a:r>
              <a:rPr lang="en-US" sz="1600" b="1" err="1">
                <a:ea typeface="+mn-lt"/>
                <a:cs typeface="+mn-lt"/>
              </a:rPr>
              <a:t>FastAI’s</a:t>
            </a:r>
            <a:r>
              <a:rPr lang="en-US" sz="1600" b="1">
                <a:ea typeface="+mn-lt"/>
                <a:cs typeface="+mn-lt"/>
              </a:rPr>
              <a:t> </a:t>
            </a:r>
            <a:r>
              <a:rPr lang="en-US" sz="1600" b="1" err="1">
                <a:latin typeface="Consolas"/>
                <a:ea typeface="Calibri"/>
                <a:cs typeface="Calibri"/>
              </a:rPr>
              <a:t>vision_learner</a:t>
            </a:r>
            <a:r>
              <a:rPr lang="en-US" sz="1600">
                <a:ea typeface="+mn-lt"/>
                <a:cs typeface="+mn-lt"/>
              </a:rPr>
              <a:t> for seamless model setup.</a:t>
            </a:r>
          </a:p>
          <a:p>
            <a:pPr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Trained the model using </a:t>
            </a:r>
            <a:r>
              <a:rPr lang="en-US" sz="1600" b="1">
                <a:latin typeface="Consolas"/>
                <a:ea typeface="Calibri"/>
                <a:cs typeface="Calibri"/>
              </a:rPr>
              <a:t>.</a:t>
            </a:r>
            <a:r>
              <a:rPr lang="en-US" sz="1600" b="1" err="1">
                <a:latin typeface="Consolas"/>
                <a:ea typeface="Calibri"/>
                <a:cs typeface="Calibri"/>
              </a:rPr>
              <a:t>fine_tune</a:t>
            </a:r>
            <a:r>
              <a:rPr lang="en-US" sz="1600" b="1">
                <a:latin typeface="Consolas"/>
                <a:ea typeface="Calibri"/>
                <a:cs typeface="Calibri"/>
              </a:rPr>
              <a:t>(15)</a:t>
            </a:r>
            <a:r>
              <a:rPr lang="en-US" sz="1600">
                <a:ea typeface="+mn-lt"/>
                <a:cs typeface="+mn-lt"/>
              </a:rPr>
              <a:t>, optimizing over 15 epochs.</a:t>
            </a:r>
          </a:p>
          <a:p>
            <a:pPr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Applied data augmentation and resizing to improve generalization.</a:t>
            </a:r>
            <a:endParaRPr lang="en-US" sz="16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sz="1600">
              <a:ea typeface="Calibri"/>
              <a:cs typeface="Calibri"/>
            </a:endParaRPr>
          </a:p>
          <a:p>
            <a:r>
              <a:rPr lang="en-US" sz="1600" b="1"/>
              <a:t>4. Inference &amp; Prediction</a:t>
            </a:r>
            <a:endParaRPr lang="en-US" sz="16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Evaluated model on the </a:t>
            </a:r>
            <a:r>
              <a:rPr lang="en-US" sz="1600" b="1">
                <a:ea typeface="+mn-lt"/>
                <a:cs typeface="+mn-lt"/>
              </a:rPr>
              <a:t>test set</a:t>
            </a:r>
            <a:r>
              <a:rPr lang="en-US" sz="1600">
                <a:ea typeface="+mn-lt"/>
                <a:cs typeface="+mn-lt"/>
              </a:rPr>
              <a:t> to compute </a:t>
            </a:r>
            <a:r>
              <a:rPr lang="en-US" sz="1600" b="1">
                <a:ea typeface="+mn-lt"/>
                <a:cs typeface="+mn-lt"/>
              </a:rPr>
              <a:t>accuracy and loss</a:t>
            </a:r>
            <a:r>
              <a:rPr lang="en-US" sz="1600">
                <a:ea typeface="+mn-lt"/>
                <a:cs typeface="+mn-lt"/>
              </a:rPr>
              <a:t>.</a:t>
            </a:r>
          </a:p>
          <a:p>
            <a:pPr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Performed </a:t>
            </a:r>
            <a:r>
              <a:rPr lang="en-US" sz="1600" b="1">
                <a:ea typeface="+mn-lt"/>
                <a:cs typeface="+mn-lt"/>
              </a:rPr>
              <a:t>single image predictions</a:t>
            </a:r>
            <a:r>
              <a:rPr lang="en-US" sz="1600">
                <a:ea typeface="+mn-lt"/>
                <a:cs typeface="+mn-lt"/>
              </a:rPr>
              <a:t> with the Output of </a:t>
            </a:r>
            <a:r>
              <a:rPr lang="en-US" sz="1600" b="1">
                <a:ea typeface="+mn-lt"/>
                <a:cs typeface="+mn-lt"/>
              </a:rPr>
              <a:t>predicted class</a:t>
            </a:r>
            <a:r>
              <a:rPr lang="en-US" sz="1600">
                <a:ea typeface="+mn-lt"/>
                <a:cs typeface="+mn-lt"/>
              </a:rPr>
              <a:t> and </a:t>
            </a:r>
            <a:r>
              <a:rPr lang="en-US" sz="1600" b="1">
                <a:ea typeface="+mn-lt"/>
                <a:cs typeface="+mn-lt"/>
              </a:rPr>
              <a:t>confidence score.</a:t>
            </a:r>
            <a:endParaRPr lang="en-US" sz="160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en-US" sz="16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2846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B3EE0-642A-6DF1-419B-9788A9CD7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8">
            <a:extLst>
              <a:ext uri="{FF2B5EF4-FFF2-40B4-BE49-F238E27FC236}">
                <a16:creationId xmlns:a16="http://schemas.microsoft.com/office/drawing/2014/main" id="{928ED35C-0218-115A-3871-3BCF587E8F0D}"/>
              </a:ext>
            </a:extLst>
          </p:cNvPr>
          <p:cNvGrpSpPr/>
          <p:nvPr/>
        </p:nvGrpSpPr>
        <p:grpSpPr>
          <a:xfrm>
            <a:off x="75234" y="6864"/>
            <a:ext cx="8994808" cy="655403"/>
            <a:chOff x="89095" y="122669"/>
            <a:chExt cx="11993077" cy="7731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F60F72-0399-B621-0733-47B3B9590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3942" y="122669"/>
              <a:ext cx="2711602" cy="65004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28E5C03-84AF-8102-EE08-5C4E83AADDC0}"/>
                </a:ext>
              </a:extLst>
            </p:cNvPr>
            <p:cNvCxnSpPr/>
            <p:nvPr/>
          </p:nvCxnSpPr>
          <p:spPr>
            <a:xfrm>
              <a:off x="89095" y="875515"/>
              <a:ext cx="11993077" cy="20318"/>
            </a:xfrm>
            <a:prstGeom prst="line">
              <a:avLst/>
            </a:prstGeom>
            <a:ln w="3175" cmpd="sng">
              <a:solidFill>
                <a:srgbClr val="E4948A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4F0EE8B-D7A3-F157-234C-23D78D17C356}"/>
              </a:ext>
            </a:extLst>
          </p:cNvPr>
          <p:cNvSpPr/>
          <p:nvPr/>
        </p:nvSpPr>
        <p:spPr>
          <a:xfrm>
            <a:off x="381000" y="133206"/>
            <a:ext cx="1484702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800" b="1">
                <a:latin typeface="Arial"/>
                <a:cs typeface="Arial"/>
              </a:rPr>
              <a:t>Results</a:t>
            </a:r>
            <a:endParaRPr 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2E821-4797-2EE3-7775-91C4A2E13C3E}"/>
              </a:ext>
            </a:extLst>
          </p:cNvPr>
          <p:cNvSpPr txBox="1"/>
          <p:nvPr/>
        </p:nvSpPr>
        <p:spPr>
          <a:xfrm>
            <a:off x="397329" y="816428"/>
            <a:ext cx="847452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DD985D-83F2-C473-2220-BAC9D21AE0F1}"/>
              </a:ext>
            </a:extLst>
          </p:cNvPr>
          <p:cNvSpPr txBox="1"/>
          <p:nvPr/>
        </p:nvSpPr>
        <p:spPr>
          <a:xfrm>
            <a:off x="206166" y="893384"/>
            <a:ext cx="874143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Achieved </a:t>
            </a:r>
            <a:r>
              <a:rPr lang="en-US" b="1">
                <a:ea typeface="+mn-lt"/>
                <a:cs typeface="+mn-lt"/>
              </a:rPr>
              <a:t>85% validation accuracy</a:t>
            </a:r>
            <a:r>
              <a:rPr lang="en-US">
                <a:ea typeface="+mn-lt"/>
                <a:cs typeface="+mn-lt"/>
              </a:rPr>
              <a:t> using </a:t>
            </a:r>
            <a:r>
              <a:rPr lang="en-US" err="1">
                <a:ea typeface="+mn-lt"/>
                <a:cs typeface="+mn-lt"/>
              </a:rPr>
              <a:t>Convnext_tiny</a:t>
            </a:r>
            <a:r>
              <a:rPr lang="en-US">
                <a:ea typeface="+mn-lt"/>
                <a:cs typeface="+mn-lt"/>
              </a:rPr>
              <a:t> after fine-tuning on the DR dataset.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Visual predictions show </a:t>
            </a:r>
            <a:r>
              <a:rPr lang="en-US" b="1">
                <a:ea typeface="+mn-lt"/>
                <a:cs typeface="+mn-lt"/>
              </a:rPr>
              <a:t>high confidence</a:t>
            </a:r>
            <a:r>
              <a:rPr lang="en-US">
                <a:ea typeface="+mn-lt"/>
                <a:cs typeface="+mn-lt"/>
              </a:rPr>
              <a:t>, with most misclassifications between similar DR stages.</a:t>
            </a:r>
            <a:endParaRPr lang="en-US"/>
          </a:p>
          <a:p>
            <a:pPr algn="l"/>
            <a:endParaRPr lang="en-US">
              <a:ea typeface="Calibri"/>
              <a:cs typeface="Calibri"/>
            </a:endParaRPr>
          </a:p>
        </p:txBody>
      </p:sp>
      <p:pic>
        <p:nvPicPr>
          <p:cNvPr id="4" name="Picture 3" descr="A close-up of a round object&#10;&#10;AI-generated content may be incorrect.">
            <a:extLst>
              <a:ext uri="{FF2B5EF4-FFF2-40B4-BE49-F238E27FC236}">
                <a16:creationId xmlns:a16="http://schemas.microsoft.com/office/drawing/2014/main" id="{39CFBFCE-A2BC-C5DB-2FA6-A527C9B91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0" y="2011363"/>
            <a:ext cx="2522538" cy="2628900"/>
          </a:xfrm>
          <a:prstGeom prst="rect">
            <a:avLst/>
          </a:prstGeom>
        </p:spPr>
      </p:pic>
      <p:pic>
        <p:nvPicPr>
          <p:cNvPr id="9" name="Picture 8" descr="A close-up of a round object&#10;&#10;AI-generated content may be incorrect.">
            <a:extLst>
              <a:ext uri="{FF2B5EF4-FFF2-40B4-BE49-F238E27FC236}">
                <a16:creationId xmlns:a16="http://schemas.microsoft.com/office/drawing/2014/main" id="{3882766C-34CE-C529-2C20-72C57638C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88" y="2171700"/>
            <a:ext cx="2514601" cy="248285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6095E51-C0DC-0EEC-9B65-A5FEC2FA1A20}"/>
              </a:ext>
            </a:extLst>
          </p:cNvPr>
          <p:cNvSpPr/>
          <p:nvPr/>
        </p:nvSpPr>
        <p:spPr>
          <a:xfrm>
            <a:off x="3795347" y="2735607"/>
            <a:ext cx="2057866" cy="9488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68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0F822-DE77-FB69-32A6-6BE45745C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8">
            <a:extLst>
              <a:ext uri="{FF2B5EF4-FFF2-40B4-BE49-F238E27FC236}">
                <a16:creationId xmlns:a16="http://schemas.microsoft.com/office/drawing/2014/main" id="{41CAB5C0-55F3-2521-C5B4-837C5F39317D}"/>
              </a:ext>
            </a:extLst>
          </p:cNvPr>
          <p:cNvGrpSpPr/>
          <p:nvPr/>
        </p:nvGrpSpPr>
        <p:grpSpPr>
          <a:xfrm>
            <a:off x="75234" y="6864"/>
            <a:ext cx="8994808" cy="655403"/>
            <a:chOff x="89095" y="122669"/>
            <a:chExt cx="11993077" cy="7731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B2B5EB-EE3B-E67E-B938-6935AB65C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3942" y="122669"/>
              <a:ext cx="2711602" cy="65004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813F3EC-951F-F09F-A581-FD2DBF0E9ECC}"/>
                </a:ext>
              </a:extLst>
            </p:cNvPr>
            <p:cNvCxnSpPr/>
            <p:nvPr/>
          </p:nvCxnSpPr>
          <p:spPr>
            <a:xfrm>
              <a:off x="89095" y="875515"/>
              <a:ext cx="11993077" cy="20318"/>
            </a:xfrm>
            <a:prstGeom prst="line">
              <a:avLst/>
            </a:prstGeom>
            <a:ln w="3175" cmpd="sng">
              <a:solidFill>
                <a:srgbClr val="E4948A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0DC260B-1F6D-ED1A-DE75-005EC38041C6}"/>
              </a:ext>
            </a:extLst>
          </p:cNvPr>
          <p:cNvSpPr/>
          <p:nvPr/>
        </p:nvSpPr>
        <p:spPr>
          <a:xfrm>
            <a:off x="381000" y="133206"/>
            <a:ext cx="1484702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800" b="1">
                <a:latin typeface="Arial"/>
                <a:cs typeface="Arial"/>
              </a:rPr>
              <a:t>Results</a:t>
            </a:r>
            <a:endParaRPr 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4A4F7E-8F5B-0E15-DA93-FBBDBE04A279}"/>
              </a:ext>
            </a:extLst>
          </p:cNvPr>
          <p:cNvSpPr txBox="1"/>
          <p:nvPr/>
        </p:nvSpPr>
        <p:spPr>
          <a:xfrm>
            <a:off x="397329" y="816428"/>
            <a:ext cx="847452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>
              <a:ea typeface="Calibri"/>
              <a:cs typeface="Calibri"/>
            </a:endParaRPr>
          </a:p>
        </p:txBody>
      </p:sp>
      <p:pic>
        <p:nvPicPr>
          <p:cNvPr id="11" name="Picture 10" descr="A graph showing a number of steps&#10;&#10;AI-generated content may be incorrect.">
            <a:extLst>
              <a:ext uri="{FF2B5EF4-FFF2-40B4-BE49-F238E27FC236}">
                <a16:creationId xmlns:a16="http://schemas.microsoft.com/office/drawing/2014/main" id="{93950F4E-55A4-702C-5B42-73C92B485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07" y="1032067"/>
            <a:ext cx="4209819" cy="37066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101DF0-600E-B75E-33E1-BB2E1379B797}"/>
              </a:ext>
            </a:extLst>
          </p:cNvPr>
          <p:cNvSpPr txBox="1"/>
          <p:nvPr/>
        </p:nvSpPr>
        <p:spPr>
          <a:xfrm>
            <a:off x="4966076" y="1872209"/>
            <a:ext cx="390797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The learning curve shows that both training and validation losses are gradually decreasing, indicating that the model is learning and improving its performance over time without overfitting.</a:t>
            </a:r>
            <a:endParaRPr lang="en-US"/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6773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F4C38-E78E-9180-6781-5C37D1989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8">
            <a:extLst>
              <a:ext uri="{FF2B5EF4-FFF2-40B4-BE49-F238E27FC236}">
                <a16:creationId xmlns:a16="http://schemas.microsoft.com/office/drawing/2014/main" id="{C11B72E2-564C-CD22-8A71-F21B3C201780}"/>
              </a:ext>
            </a:extLst>
          </p:cNvPr>
          <p:cNvGrpSpPr/>
          <p:nvPr/>
        </p:nvGrpSpPr>
        <p:grpSpPr>
          <a:xfrm>
            <a:off x="75234" y="6864"/>
            <a:ext cx="8994808" cy="655403"/>
            <a:chOff x="89095" y="122669"/>
            <a:chExt cx="11993077" cy="7731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8575A11-FEB8-C85F-E3C2-7AFCF2C20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3942" y="122669"/>
              <a:ext cx="2711602" cy="65004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A04B421-43D5-EC52-54BC-9C90CC3DEFB3}"/>
                </a:ext>
              </a:extLst>
            </p:cNvPr>
            <p:cNvCxnSpPr/>
            <p:nvPr/>
          </p:nvCxnSpPr>
          <p:spPr>
            <a:xfrm>
              <a:off x="89095" y="875515"/>
              <a:ext cx="11993077" cy="20318"/>
            </a:xfrm>
            <a:prstGeom prst="line">
              <a:avLst/>
            </a:prstGeom>
            <a:ln w="3175" cmpd="sng">
              <a:solidFill>
                <a:srgbClr val="E4948A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4A330DB-E5F4-7606-6DBB-0BD419FAF18B}"/>
              </a:ext>
            </a:extLst>
          </p:cNvPr>
          <p:cNvSpPr/>
          <p:nvPr/>
        </p:nvSpPr>
        <p:spPr>
          <a:xfrm>
            <a:off x="381000" y="133206"/>
            <a:ext cx="1484702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800" b="1">
                <a:latin typeface="Arial"/>
                <a:cs typeface="Arial"/>
              </a:rPr>
              <a:t>Results</a:t>
            </a:r>
            <a:endParaRPr 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43318-EF21-AF2A-1902-D30C8FDB7E13}"/>
              </a:ext>
            </a:extLst>
          </p:cNvPr>
          <p:cNvSpPr txBox="1"/>
          <p:nvPr/>
        </p:nvSpPr>
        <p:spPr>
          <a:xfrm>
            <a:off x="397329" y="816428"/>
            <a:ext cx="847452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38B5F7-F46D-FC16-4E59-004775AEFC80}"/>
              </a:ext>
            </a:extLst>
          </p:cNvPr>
          <p:cNvSpPr txBox="1"/>
          <p:nvPr/>
        </p:nvSpPr>
        <p:spPr>
          <a:xfrm>
            <a:off x="1265266" y="4095483"/>
            <a:ext cx="661214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The bar chart shows that </a:t>
            </a:r>
            <a:r>
              <a:rPr lang="en-US" err="1">
                <a:ea typeface="+mn-lt"/>
                <a:cs typeface="+mn-lt"/>
              </a:rPr>
              <a:t>ConvNeXt</a:t>
            </a:r>
            <a:r>
              <a:rPr lang="en-US">
                <a:ea typeface="+mn-lt"/>
                <a:cs typeface="+mn-lt"/>
              </a:rPr>
              <a:t>-Tiny achieved the highest accuracy (85%), outperforming ResNet50, ResNet101, and YOLOv8 models on DR detection.</a:t>
            </a:r>
          </a:p>
          <a:p>
            <a:pPr algn="l"/>
            <a:endParaRPr lang="en-US"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4AEA1-06E6-A9B5-63FE-FAAF267A3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439" y="815432"/>
            <a:ext cx="4894154" cy="301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85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8E190-802A-B146-100A-AA6B3A700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A19B5-571F-EA9E-4BBA-35556898E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2800" b="1"/>
              <a:t> </a:t>
            </a:r>
            <a:endParaRPr lang="en-US" sz="2800"/>
          </a:p>
        </p:txBody>
      </p:sp>
      <p:grpSp>
        <p:nvGrpSpPr>
          <p:cNvPr id="5" name="Group 28">
            <a:extLst>
              <a:ext uri="{FF2B5EF4-FFF2-40B4-BE49-F238E27FC236}">
                <a16:creationId xmlns:a16="http://schemas.microsoft.com/office/drawing/2014/main" id="{E82C43FE-54C2-AE52-AEE4-3C12F98043C2}"/>
              </a:ext>
            </a:extLst>
          </p:cNvPr>
          <p:cNvGrpSpPr/>
          <p:nvPr/>
        </p:nvGrpSpPr>
        <p:grpSpPr>
          <a:xfrm>
            <a:off x="149192" y="87546"/>
            <a:ext cx="8994808" cy="655403"/>
            <a:chOff x="89095" y="122669"/>
            <a:chExt cx="11993077" cy="7731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5ED82E-2160-C558-79D5-B97100D25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3942" y="122669"/>
              <a:ext cx="2711602" cy="65004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92305DD-B2EA-AFFF-CC8A-B1B5523F6533}"/>
                </a:ext>
              </a:extLst>
            </p:cNvPr>
            <p:cNvCxnSpPr/>
            <p:nvPr/>
          </p:nvCxnSpPr>
          <p:spPr>
            <a:xfrm>
              <a:off x="89095" y="875515"/>
              <a:ext cx="11993077" cy="20318"/>
            </a:xfrm>
            <a:prstGeom prst="line">
              <a:avLst/>
            </a:prstGeom>
            <a:ln w="3175" cmpd="sng">
              <a:solidFill>
                <a:srgbClr val="E4948A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9B6EDDE-9265-D865-8999-E009D9D50CF1}"/>
              </a:ext>
            </a:extLst>
          </p:cNvPr>
          <p:cNvSpPr/>
          <p:nvPr/>
        </p:nvSpPr>
        <p:spPr>
          <a:xfrm>
            <a:off x="457200" y="133350"/>
            <a:ext cx="1820755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800" b="1">
                <a:ea typeface="Calibri"/>
                <a:cs typeface="Calibri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22138-8311-9D59-0F87-122CABA3AFE9}"/>
              </a:ext>
            </a:extLst>
          </p:cNvPr>
          <p:cNvSpPr txBox="1"/>
          <p:nvPr/>
        </p:nvSpPr>
        <p:spPr>
          <a:xfrm>
            <a:off x="288199" y="818487"/>
            <a:ext cx="8599876" cy="418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400">
                <a:solidFill>
                  <a:srgbClr val="222222"/>
                </a:solidFill>
                <a:ea typeface="+mn-lt"/>
                <a:cs typeface="+mn-lt"/>
              </a:rPr>
              <a:t>[1]   Wahab Sait, Abdul Rahaman. 2023. "A Lightweight Diabetic Retinopathy Detection Model Using a Deep-Learning              Technique" </a:t>
            </a:r>
            <a:r>
              <a:rPr lang="en-US" sz="1400" i="1">
                <a:solidFill>
                  <a:srgbClr val="222222"/>
                </a:solidFill>
                <a:ea typeface="+mn-lt"/>
                <a:cs typeface="+mn-lt"/>
              </a:rPr>
              <a:t>Diagnostics</a:t>
            </a:r>
            <a:r>
              <a:rPr lang="en-US" sz="1400">
                <a:solidFill>
                  <a:srgbClr val="222222"/>
                </a:solidFill>
                <a:ea typeface="+mn-lt"/>
                <a:cs typeface="+mn-lt"/>
              </a:rPr>
              <a:t> 13, no. 19: 3120. </a:t>
            </a:r>
            <a:r>
              <a:rPr lang="en-US" sz="1400">
                <a:solidFill>
                  <a:srgbClr val="222222"/>
                </a:solidFill>
                <a:ea typeface="+mn-lt"/>
                <a:cs typeface="+mn-lt"/>
                <a:hlinkClick r:id="rId3"/>
              </a:rPr>
              <a:t>https://doi.org/10.3390/diagnostics13193120</a:t>
            </a:r>
            <a:endParaRPr lang="en-US" sz="1400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endParaRPr lang="en-US" sz="1400">
              <a:solidFill>
                <a:srgbClr val="222222"/>
              </a:solidFill>
              <a:ea typeface="+mn-lt"/>
              <a:cs typeface="+mn-lt"/>
            </a:endParaRPr>
          </a:p>
          <a:p>
            <a:r>
              <a:rPr lang="en-US" sz="1400">
                <a:solidFill>
                  <a:srgbClr val="222222"/>
                </a:solidFill>
                <a:ea typeface="+mn-lt"/>
                <a:cs typeface="+mn-lt"/>
              </a:rPr>
              <a:t>[2]     Sükran Yaman </a:t>
            </a:r>
            <a:r>
              <a:rPr lang="en-US" sz="1400" err="1">
                <a:solidFill>
                  <a:srgbClr val="222222"/>
                </a:solidFill>
                <a:ea typeface="+mn-lt"/>
                <a:cs typeface="+mn-lt"/>
              </a:rPr>
              <a:t>Atcı</a:t>
            </a:r>
            <a:r>
              <a:rPr lang="en-US" sz="1400">
                <a:solidFill>
                  <a:srgbClr val="222222"/>
                </a:solidFill>
                <a:ea typeface="+mn-lt"/>
                <a:cs typeface="+mn-lt"/>
              </a:rPr>
              <a:t>, Ali </a:t>
            </a:r>
            <a:r>
              <a:rPr lang="en-US" sz="1400" err="1">
                <a:solidFill>
                  <a:srgbClr val="222222"/>
                </a:solidFill>
                <a:ea typeface="+mn-lt"/>
                <a:cs typeface="+mn-lt"/>
              </a:rPr>
              <a:t>Güne¸s</a:t>
            </a:r>
            <a:r>
              <a:rPr lang="en-US" sz="1400">
                <a:solidFill>
                  <a:srgbClr val="222222"/>
                </a:solidFill>
                <a:ea typeface="+mn-lt"/>
                <a:cs typeface="+mn-lt"/>
              </a:rPr>
              <a:t>, Metin </a:t>
            </a:r>
            <a:r>
              <a:rPr lang="en-US" sz="1400" err="1">
                <a:solidFill>
                  <a:srgbClr val="222222"/>
                </a:solidFill>
                <a:ea typeface="+mn-lt"/>
                <a:cs typeface="+mn-lt"/>
              </a:rPr>
              <a:t>Zontul</a:t>
            </a:r>
            <a:r>
              <a:rPr lang="en-US" sz="1400">
                <a:solidFill>
                  <a:srgbClr val="222222"/>
                </a:solidFill>
                <a:ea typeface="+mn-lt"/>
                <a:cs typeface="+mn-lt"/>
              </a:rPr>
              <a:t>, and Zafer Arslan. 2024. "Identifying Diabetic Retinopathy in the Human Eye: A Hybrid Approach Based on a Computer-Aided Diagnosis System Combined with Deep Learning" Tomography 10, no. 2: 215–230. </a:t>
            </a:r>
            <a:r>
              <a:rPr lang="en-US" sz="1400" u="sng">
                <a:solidFill>
                  <a:srgbClr val="222222"/>
                </a:solidFill>
                <a:ea typeface="+mn-lt"/>
                <a:cs typeface="+mn-lt"/>
                <a:hlinkClick r:id="rId4"/>
              </a:rPr>
              <a:t>https://doi.org/10.3390/tomography10020017</a:t>
            </a:r>
          </a:p>
          <a:p>
            <a:endParaRPr lang="en-US" sz="1400" u="sng">
              <a:solidFill>
                <a:srgbClr val="222222"/>
              </a:solidFill>
              <a:ea typeface="+mn-lt"/>
              <a:cs typeface="+mn-lt"/>
            </a:endParaRPr>
          </a:p>
          <a:p>
            <a:r>
              <a:rPr lang="en-US" sz="1400">
                <a:solidFill>
                  <a:srgbClr val="222222"/>
                </a:solidFill>
                <a:ea typeface="+mn-lt"/>
                <a:cs typeface="+mn-lt"/>
              </a:rPr>
              <a:t>[3]    Revathy </a:t>
            </a:r>
            <a:r>
              <a:rPr lang="en-US" sz="1400" err="1">
                <a:solidFill>
                  <a:srgbClr val="222222"/>
                </a:solidFill>
                <a:ea typeface="+mn-lt"/>
                <a:cs typeface="+mn-lt"/>
              </a:rPr>
              <a:t>R,Nithya</a:t>
            </a:r>
            <a:r>
              <a:rPr lang="en-US" sz="1400">
                <a:solidFill>
                  <a:srgbClr val="222222"/>
                </a:solidFill>
                <a:ea typeface="+mn-lt"/>
                <a:cs typeface="+mn-lt"/>
              </a:rPr>
              <a:t> B </a:t>
            </a:r>
            <a:r>
              <a:rPr lang="en-US" sz="1400" err="1">
                <a:solidFill>
                  <a:srgbClr val="222222"/>
                </a:solidFill>
                <a:ea typeface="+mn-lt"/>
                <a:cs typeface="+mn-lt"/>
              </a:rPr>
              <a:t>S,Reshma</a:t>
            </a:r>
            <a:r>
              <a:rPr lang="en-US" sz="1400">
                <a:solidFill>
                  <a:srgbClr val="222222"/>
                </a:solidFill>
                <a:ea typeface="+mn-lt"/>
                <a:cs typeface="+mn-lt"/>
              </a:rPr>
              <a:t> J </a:t>
            </a:r>
            <a:r>
              <a:rPr lang="en-US" sz="1400" err="1">
                <a:solidFill>
                  <a:srgbClr val="222222"/>
                </a:solidFill>
                <a:ea typeface="+mn-lt"/>
                <a:cs typeface="+mn-lt"/>
              </a:rPr>
              <a:t>J,Ragendhu</a:t>
            </a:r>
            <a:r>
              <a:rPr lang="en-US" sz="1400">
                <a:solidFill>
                  <a:srgbClr val="222222"/>
                </a:solidFill>
                <a:ea typeface="+mn-lt"/>
                <a:cs typeface="+mn-lt"/>
              </a:rPr>
              <a:t> S </a:t>
            </a:r>
            <a:r>
              <a:rPr lang="en-US" sz="1400" err="1">
                <a:solidFill>
                  <a:srgbClr val="222222"/>
                </a:solidFill>
                <a:ea typeface="+mn-lt"/>
                <a:cs typeface="+mn-lt"/>
              </a:rPr>
              <a:t>S,Sumithra</a:t>
            </a:r>
            <a:r>
              <a:rPr lang="en-US" sz="1400">
                <a:solidFill>
                  <a:srgbClr val="222222"/>
                </a:solidFill>
                <a:ea typeface="+mn-lt"/>
                <a:cs typeface="+mn-lt"/>
              </a:rPr>
              <a:t> M D.2020 . "Diabetic Retinopathy Detection Using Machine Learning " TY  - JOUR AU  - R, Revathy PY  - 2020/06/10 SP  - T1  - Diabetic Retinopathy Detection using Machine Learning VL  - V9 DO  - 10.17577/IJERTV9IS060170 JO  - International Journal of Engineering Research and ER.</a:t>
            </a:r>
            <a:endParaRPr lang="en-US" sz="1400" u="sng">
              <a:solidFill>
                <a:srgbClr val="222222"/>
              </a:solidFill>
              <a:ea typeface="+mn-lt"/>
              <a:cs typeface="+mn-lt"/>
            </a:endParaRPr>
          </a:p>
          <a:p>
            <a:endParaRPr lang="en-US" sz="1400">
              <a:solidFill>
                <a:srgbClr val="222222"/>
              </a:solidFill>
              <a:ea typeface="+mn-lt"/>
              <a:cs typeface="+mn-lt"/>
            </a:endParaRPr>
          </a:p>
          <a:p>
            <a:r>
              <a:rPr lang="en-US" sz="1400">
                <a:solidFill>
                  <a:srgbClr val="222222"/>
                </a:solidFill>
                <a:ea typeface="+mn-lt"/>
                <a:cs typeface="+mn-lt"/>
              </a:rPr>
              <a:t>[4]     Shwetha G.K., Udaya Kumar Reddy K R, </a:t>
            </a:r>
            <a:r>
              <a:rPr lang="en-US" sz="1400" err="1">
                <a:solidFill>
                  <a:srgbClr val="222222"/>
                </a:solidFill>
                <a:ea typeface="+mn-lt"/>
                <a:cs typeface="+mn-lt"/>
              </a:rPr>
              <a:t>Jayantkumar</a:t>
            </a:r>
            <a:r>
              <a:rPr lang="en-US" sz="1400">
                <a:solidFill>
                  <a:srgbClr val="222222"/>
                </a:solidFill>
                <a:ea typeface="+mn-lt"/>
                <a:cs typeface="+mn-lt"/>
              </a:rPr>
              <a:t> Rathod, Sathyaprakash B.P, </a:t>
            </a:r>
            <a:r>
              <a:rPr lang="en-US" sz="1400" err="1">
                <a:solidFill>
                  <a:srgbClr val="222222"/>
                </a:solidFill>
                <a:ea typeface="+mn-lt"/>
                <a:cs typeface="+mn-lt"/>
              </a:rPr>
              <a:t>Lolakshi</a:t>
            </a:r>
            <a:r>
              <a:rPr lang="en-US" sz="1400">
                <a:solidFill>
                  <a:srgbClr val="222222"/>
                </a:solidFill>
                <a:ea typeface="+mn-lt"/>
                <a:cs typeface="+mn-lt"/>
              </a:rPr>
              <a:t> P K .2023 "Diabetic Retinopathy Prediction using Modified Inception V3 Model Structure " G. K., S. ., Reddy K. R., U. K. ., A. Rathod, J. ., B.   P., S. ., &amp; P. K., L. . (2023). Diabetic Retinopathy Prediction using Modified Inception V3 Model Structure. International Journal of Intelligent Systems and Applications in Engineering, 11(1), 261–268. Retrieved from https://ijisae.org/index.php/IJISAE/article/view/2466.</a:t>
            </a: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rgbClr val="222222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1400" u="sng">
              <a:solidFill>
                <a:srgbClr val="222222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5749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D7EF9F-BF37-8425-40EB-B2EE974A629F}"/>
              </a:ext>
            </a:extLst>
          </p:cNvPr>
          <p:cNvSpPr txBox="1"/>
          <p:nvPr/>
        </p:nvSpPr>
        <p:spPr>
          <a:xfrm>
            <a:off x="3031679" y="2189493"/>
            <a:ext cx="385055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cs typeface="Calibri"/>
              </a:rPr>
              <a:t>THANK YOU   </a:t>
            </a:r>
          </a:p>
        </p:txBody>
      </p:sp>
    </p:spTree>
    <p:extLst>
      <p:ext uri="{BB962C8B-B14F-4D97-AF65-F5344CB8AC3E}">
        <p14:creationId xmlns:p14="http://schemas.microsoft.com/office/powerpoint/2010/main" val="2454346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8"/>
          <p:cNvGrpSpPr/>
          <p:nvPr/>
        </p:nvGrpSpPr>
        <p:grpSpPr>
          <a:xfrm>
            <a:off x="149192" y="87546"/>
            <a:ext cx="8994808" cy="655403"/>
            <a:chOff x="89095" y="122669"/>
            <a:chExt cx="11993077" cy="7731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56CAFC-F39F-4B00-BAB6-AE95B633D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3942" y="122669"/>
              <a:ext cx="2711602" cy="65004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B7FDD2-7248-4025-B2FC-9D85E4784657}"/>
                </a:ext>
              </a:extLst>
            </p:cNvPr>
            <p:cNvCxnSpPr/>
            <p:nvPr/>
          </p:nvCxnSpPr>
          <p:spPr>
            <a:xfrm>
              <a:off x="89095" y="875515"/>
              <a:ext cx="11993077" cy="20318"/>
            </a:xfrm>
            <a:prstGeom prst="line">
              <a:avLst/>
            </a:prstGeom>
            <a:ln w="3175" cmpd="sng">
              <a:solidFill>
                <a:srgbClr val="E4948A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381000" y="133206"/>
            <a:ext cx="2281394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8029C-B997-7D29-B832-7B5ED06D2910}"/>
              </a:ext>
            </a:extLst>
          </p:cNvPr>
          <p:cNvSpPr txBox="1"/>
          <p:nvPr/>
        </p:nvSpPr>
        <p:spPr>
          <a:xfrm>
            <a:off x="8409576" y="4612799"/>
            <a:ext cx="2743199" cy="3657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1C2D11-69B2-A873-CBC7-B2DBDE3F5174}"/>
              </a:ext>
            </a:extLst>
          </p:cNvPr>
          <p:cNvSpPr txBox="1"/>
          <p:nvPr/>
        </p:nvSpPr>
        <p:spPr>
          <a:xfrm>
            <a:off x="258411" y="741213"/>
            <a:ext cx="870465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DR is caused by prolonged high blood sugar levels in diabetic patients, leading to retinal blood vessel damage and potential blindness.</a:t>
            </a:r>
            <a:endParaRPr lang="en-US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Regular eye screening and early diagnosis can prevent vision loss, as DR may not show symptoms in the early stages.</a:t>
            </a:r>
            <a:endParaRPr lang="en-GB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GB" b="1">
                <a:ea typeface="+mn-lt"/>
                <a:cs typeface="+mn-lt"/>
              </a:rPr>
              <a:t>AI-based automated detection systems</a:t>
            </a:r>
            <a:r>
              <a:rPr lang="en-GB">
                <a:ea typeface="+mn-lt"/>
                <a:cs typeface="+mn-lt"/>
              </a:rPr>
              <a:t> are improving early diagnosis by </a:t>
            </a:r>
            <a:r>
              <a:rPr lang="en-GB" err="1">
                <a:ea typeface="+mn-lt"/>
                <a:cs typeface="+mn-lt"/>
              </a:rPr>
              <a:t>analyzing</a:t>
            </a:r>
            <a:r>
              <a:rPr lang="en-GB">
                <a:ea typeface="+mn-lt"/>
                <a:cs typeface="+mn-lt"/>
              </a:rPr>
              <a:t> retinal images, making DR detection faster and more accessible</a:t>
            </a:r>
            <a:endParaRPr lang="en-GB">
              <a:ea typeface="Calibri"/>
              <a:cs typeface="Calibri"/>
            </a:endParaRPr>
          </a:p>
          <a:p>
            <a:pPr algn="just"/>
            <a:endParaRPr lang="en-GB">
              <a:ea typeface="Calibri"/>
              <a:cs typeface="Calibri"/>
            </a:endParaRPr>
          </a:p>
        </p:txBody>
      </p:sp>
      <p:pic>
        <p:nvPicPr>
          <p:cNvPr id="10" name="Picture 9" descr="A close-up of a red circle&#10;&#10;AI-generated content may be incorrect.">
            <a:extLst>
              <a:ext uri="{FF2B5EF4-FFF2-40B4-BE49-F238E27FC236}">
                <a16:creationId xmlns:a16="http://schemas.microsoft.com/office/drawing/2014/main" id="{B7C264D1-5E5A-CD2A-CE85-E677A3681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68" y="2666108"/>
            <a:ext cx="6467928" cy="221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17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8"/>
          <p:cNvGrpSpPr/>
          <p:nvPr/>
        </p:nvGrpSpPr>
        <p:grpSpPr>
          <a:xfrm>
            <a:off x="149192" y="87546"/>
            <a:ext cx="8994808" cy="655403"/>
            <a:chOff x="89095" y="122669"/>
            <a:chExt cx="11993077" cy="7731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56CAFC-F39F-4B00-BAB6-AE95B633D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3942" y="122669"/>
              <a:ext cx="2711602" cy="65004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B7FDD2-7248-4025-B2FC-9D85E4784657}"/>
                </a:ext>
              </a:extLst>
            </p:cNvPr>
            <p:cNvCxnSpPr/>
            <p:nvPr/>
          </p:nvCxnSpPr>
          <p:spPr>
            <a:xfrm>
              <a:off x="89095" y="875515"/>
              <a:ext cx="11993077" cy="20318"/>
            </a:xfrm>
            <a:prstGeom prst="line">
              <a:avLst/>
            </a:prstGeom>
            <a:ln w="3175" cmpd="sng">
              <a:solidFill>
                <a:srgbClr val="E4948A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381000" y="133206"/>
            <a:ext cx="1983235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800" b="1">
                <a:latin typeface="Arial"/>
                <a:cs typeface="Arial"/>
              </a:rPr>
              <a:t>Motivation</a:t>
            </a:r>
            <a:endParaRPr 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42E6E-869D-2DCF-6C36-469052C5DC7E}"/>
              </a:ext>
            </a:extLst>
          </p:cNvPr>
          <p:cNvSpPr txBox="1"/>
          <p:nvPr/>
        </p:nvSpPr>
        <p:spPr>
          <a:xfrm>
            <a:off x="154124" y="745738"/>
            <a:ext cx="862760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GB" b="1">
                <a:ea typeface="+mn-lt"/>
                <a:cs typeface="+mn-lt"/>
              </a:rPr>
              <a:t>Preventing Vision Loss:</a:t>
            </a:r>
            <a:r>
              <a:rPr lang="en-GB">
                <a:ea typeface="+mn-lt"/>
                <a:cs typeface="+mn-lt"/>
              </a:rPr>
              <a:t> Diabetic Retinopathy is a leading cause of blindness, and early detection can significantly reduce the risk of severe vision impairment.</a:t>
            </a:r>
            <a:endParaRPr lang="en-US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GB" b="1">
                <a:ea typeface="+mn-lt"/>
                <a:cs typeface="+mn-lt"/>
              </a:rPr>
              <a:t>Growing Diabetic Population:</a:t>
            </a:r>
            <a:r>
              <a:rPr lang="en-GB">
                <a:ea typeface="+mn-lt"/>
                <a:cs typeface="+mn-lt"/>
              </a:rPr>
              <a:t> With the increasing number of diabetes cases worldwide, there is a rising need for efficient and scalable DR screening methods.</a:t>
            </a:r>
            <a:endParaRPr lang="en-GB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GB" b="1">
                <a:ea typeface="+mn-lt"/>
                <a:cs typeface="+mn-lt"/>
              </a:rPr>
              <a:t>Need for Automated Diagnosis:</a:t>
            </a:r>
            <a:r>
              <a:rPr lang="en-GB">
                <a:ea typeface="+mn-lt"/>
                <a:cs typeface="+mn-lt"/>
              </a:rPr>
              <a:t> Traditional DR diagnosis is time-consuming and requires expert ophthalmologists, while AI-driven solutions can provide faster and more accurate results.</a:t>
            </a:r>
            <a:endParaRPr lang="en-GB">
              <a:ea typeface="Calibri"/>
              <a:cs typeface="Calibri"/>
            </a:endParaRPr>
          </a:p>
          <a:p>
            <a:pPr algn="just"/>
            <a:endParaRPr lang="en-GB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977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F3CFF-A702-E692-6A4C-53A342C45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5FC2-0FB9-4EA7-A4B1-C4B985109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017" y="245626"/>
            <a:ext cx="7276699" cy="711063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3000" b="1">
                <a:ln w="0"/>
                <a:latin typeface="Times New Roman"/>
                <a:cs typeface="Times New Roman"/>
              </a:rPr>
              <a:t>Literature Survey: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8CAEDD-8429-CD89-C4D9-915BB80CC911}"/>
              </a:ext>
            </a:extLst>
          </p:cNvPr>
          <p:cNvCxnSpPr/>
          <p:nvPr/>
        </p:nvCxnSpPr>
        <p:spPr>
          <a:xfrm>
            <a:off x="616017" y="1097279"/>
            <a:ext cx="79119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KLE Technological University - One of the Top Best Universities in  Karnataka, India">
            <a:extLst>
              <a:ext uri="{FF2B5EF4-FFF2-40B4-BE49-F238E27FC236}">
                <a16:creationId xmlns:a16="http://schemas.microsoft.com/office/drawing/2014/main" id="{7C8225AC-EEF6-5E54-8772-5CB1D83E5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339" y="216654"/>
            <a:ext cx="3262964" cy="73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86F840-9F23-3F33-8568-45F6727449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666670"/>
              </p:ext>
            </p:extLst>
          </p:nvPr>
        </p:nvGraphicFramePr>
        <p:xfrm>
          <a:off x="439147" y="1170878"/>
          <a:ext cx="8355970" cy="3933853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208132">
                  <a:extLst>
                    <a:ext uri="{9D8B030D-6E8A-4147-A177-3AD203B41FA5}">
                      <a16:colId xmlns:a16="http://schemas.microsoft.com/office/drawing/2014/main" val="3964328737"/>
                    </a:ext>
                  </a:extLst>
                </a:gridCol>
                <a:gridCol w="1145102">
                  <a:extLst>
                    <a:ext uri="{9D8B030D-6E8A-4147-A177-3AD203B41FA5}">
                      <a16:colId xmlns:a16="http://schemas.microsoft.com/office/drawing/2014/main" val="3085841595"/>
                    </a:ext>
                  </a:extLst>
                </a:gridCol>
                <a:gridCol w="1817642">
                  <a:extLst>
                    <a:ext uri="{9D8B030D-6E8A-4147-A177-3AD203B41FA5}">
                      <a16:colId xmlns:a16="http://schemas.microsoft.com/office/drawing/2014/main" val="2487414535"/>
                    </a:ext>
                  </a:extLst>
                </a:gridCol>
                <a:gridCol w="1399766">
                  <a:extLst>
                    <a:ext uri="{9D8B030D-6E8A-4147-A177-3AD203B41FA5}">
                      <a16:colId xmlns:a16="http://schemas.microsoft.com/office/drawing/2014/main" val="527196124"/>
                    </a:ext>
                  </a:extLst>
                </a:gridCol>
                <a:gridCol w="1392664">
                  <a:extLst>
                    <a:ext uri="{9D8B030D-6E8A-4147-A177-3AD203B41FA5}">
                      <a16:colId xmlns:a16="http://schemas.microsoft.com/office/drawing/2014/main" val="2918590828"/>
                    </a:ext>
                  </a:extLst>
                </a:gridCol>
                <a:gridCol w="1392664">
                  <a:extLst>
                    <a:ext uri="{9D8B030D-6E8A-4147-A177-3AD203B41FA5}">
                      <a16:colId xmlns:a16="http://schemas.microsoft.com/office/drawing/2014/main" val="3680520745"/>
                    </a:ext>
                  </a:extLst>
                </a:gridCol>
              </a:tblGrid>
              <a:tr h="36769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Authors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Title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Methodology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Dataset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Result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Gap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726129"/>
                  </a:ext>
                </a:extLst>
              </a:tr>
              <a:tr h="2992318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200" b="0" i="0" u="none" strike="noStrike" noProof="0"/>
                        <a:t>Shwetha G.K., Udaya Kumar Reddy K R, </a:t>
                      </a:r>
                      <a:r>
                        <a:rPr lang="en-US" sz="1200" b="0" i="0" u="none" strike="noStrike" noProof="0" err="1"/>
                        <a:t>Jayantkumar</a:t>
                      </a:r>
                      <a:r>
                        <a:rPr lang="en-US" sz="1200" b="0" i="0" u="none" strike="noStrike" noProof="0"/>
                        <a:t> Rathod, Sathyaprakash B.P, </a:t>
                      </a:r>
                      <a:r>
                        <a:rPr lang="en-US" sz="1200" b="0" i="0" u="none" strike="noStrike" noProof="0" err="1"/>
                        <a:t>Lolakshi</a:t>
                      </a:r>
                      <a:r>
                        <a:rPr lang="en-US" sz="1200" b="0" i="0" u="none" strike="noStrike" noProof="0"/>
                        <a:t> P K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200" b="0" i="0" u="none" strike="noStrike" noProof="0"/>
                        <a:t>Diabetic Retinopathy Prediction using Modified Inception V3 Model Structure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Used Modified Inception V3 model for DR detection.</a:t>
                      </a:r>
                      <a:endParaRPr lang="en-US" sz="1200" b="0" i="0" u="none" strike="noStrike" noProof="0"/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Applied pre-processing techniques such as green channel separation, histogram equalization, contrast enhancement, and scaling.</a:t>
                      </a:r>
                      <a:endParaRPr lang="en-US" b="0"/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- Extracted 14 statistical attributes from processed images.</a:t>
                      </a:r>
                      <a:endParaRPr lang="en-US" b="0"/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- Proposed a novel approach for optic disc detection using significant blood vessel intersections.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/>
                        <a:t>Retinal fundus images from a publicly available dataset.</a:t>
                      </a:r>
                      <a:endParaRPr lang="en-US" sz="1200" b="0" i="0" u="none" strike="noStrike" noProof="0">
                        <a:latin typeface="Calibri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/>
                        <a:t>Additional images processed using morphological techniques.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Achieved an accuracy of 91.3%.</a:t>
                      </a:r>
                      <a:endParaRPr lang="en-US" b="0"/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Specificity: 89.5%</a:t>
                      </a:r>
                      <a:endParaRPr lang="en-US" b="0"/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Improved detection of microaneurysms and hemorrhages.</a:t>
                      </a:r>
                      <a:endParaRPr lang="en-US" b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/>
                        <a:t>Difficulty in handling unprocessed retinal fundus images.</a:t>
                      </a:r>
                      <a:endParaRPr lang="en-US" sz="1200" b="0" i="0" u="none" strike="noStrike" noProof="0">
                        <a:latin typeface="Calibri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/>
                        <a:t>Need for further improvements in early-stage DR detection.</a:t>
                      </a:r>
                      <a:endParaRPr lang="en-US" b="0"/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/>
                        <a:t>Requirement for enhanced generalization across diverse patient populations.</a:t>
                      </a:r>
                      <a:endParaRPr 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88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638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5E787-F7DB-3FF5-D16B-FE2207F35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065BC-A345-88F7-69D4-42E2CA3ED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017" y="245626"/>
            <a:ext cx="7276699" cy="711063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000" b="1">
                <a:ln w="0"/>
                <a:latin typeface="Times New Roman"/>
                <a:cs typeface="Times New Roman"/>
              </a:rPr>
              <a:t>Literature Survey: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67ABCC-CB18-A699-11DB-4188CEA5305D}"/>
              </a:ext>
            </a:extLst>
          </p:cNvPr>
          <p:cNvCxnSpPr/>
          <p:nvPr/>
        </p:nvCxnSpPr>
        <p:spPr>
          <a:xfrm>
            <a:off x="616017" y="1097279"/>
            <a:ext cx="79119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KLE Technological University - One of the Top Best Universities in  Karnataka, India">
            <a:extLst>
              <a:ext uri="{FF2B5EF4-FFF2-40B4-BE49-F238E27FC236}">
                <a16:creationId xmlns:a16="http://schemas.microsoft.com/office/drawing/2014/main" id="{E062F9ED-941D-B772-0CD8-A0CD5E6DC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339" y="216654"/>
            <a:ext cx="3262964" cy="73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87B7274-E10E-BD89-9413-738C5882B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491244"/>
              </p:ext>
            </p:extLst>
          </p:nvPr>
        </p:nvGraphicFramePr>
        <p:xfrm>
          <a:off x="360123" y="1174315"/>
          <a:ext cx="8684703" cy="3764451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255659">
                  <a:extLst>
                    <a:ext uri="{9D8B030D-6E8A-4147-A177-3AD203B41FA5}">
                      <a16:colId xmlns:a16="http://schemas.microsoft.com/office/drawing/2014/main" val="3964328737"/>
                    </a:ext>
                  </a:extLst>
                </a:gridCol>
                <a:gridCol w="1128048">
                  <a:extLst>
                    <a:ext uri="{9D8B030D-6E8A-4147-A177-3AD203B41FA5}">
                      <a16:colId xmlns:a16="http://schemas.microsoft.com/office/drawing/2014/main" val="3085841595"/>
                    </a:ext>
                  </a:extLst>
                </a:gridCol>
                <a:gridCol w="1898922">
                  <a:extLst>
                    <a:ext uri="{9D8B030D-6E8A-4147-A177-3AD203B41FA5}">
                      <a16:colId xmlns:a16="http://schemas.microsoft.com/office/drawing/2014/main" val="2487414535"/>
                    </a:ext>
                  </a:extLst>
                </a:gridCol>
                <a:gridCol w="1507162">
                  <a:extLst>
                    <a:ext uri="{9D8B030D-6E8A-4147-A177-3AD203B41FA5}">
                      <a16:colId xmlns:a16="http://schemas.microsoft.com/office/drawing/2014/main" val="527196124"/>
                    </a:ext>
                  </a:extLst>
                </a:gridCol>
                <a:gridCol w="1447456">
                  <a:extLst>
                    <a:ext uri="{9D8B030D-6E8A-4147-A177-3AD203B41FA5}">
                      <a16:colId xmlns:a16="http://schemas.microsoft.com/office/drawing/2014/main" val="2918590828"/>
                    </a:ext>
                  </a:extLst>
                </a:gridCol>
                <a:gridCol w="1447456">
                  <a:extLst>
                    <a:ext uri="{9D8B030D-6E8A-4147-A177-3AD203B41FA5}">
                      <a16:colId xmlns:a16="http://schemas.microsoft.com/office/drawing/2014/main" val="3680520745"/>
                    </a:ext>
                  </a:extLst>
                </a:gridCol>
              </a:tblGrid>
              <a:tr h="34887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Authors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Title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Methodology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Dataset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Result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Gap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726129"/>
                  </a:ext>
                </a:extLst>
              </a:tr>
              <a:tr h="3398691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Revathy R ,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Nithya B S,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Reshma J </a:t>
                      </a:r>
                      <a:r>
                        <a:rPr lang="en-US" sz="1400" err="1"/>
                        <a:t>J</a:t>
                      </a:r>
                      <a:r>
                        <a:rPr lang="en-US" sz="1400"/>
                        <a:t>,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err="1"/>
                        <a:t>Ragendhu</a:t>
                      </a:r>
                      <a:r>
                        <a:rPr lang="en-US" sz="1400"/>
                        <a:t> S </a:t>
                      </a:r>
                      <a:r>
                        <a:rPr lang="en-US" sz="1400" err="1"/>
                        <a:t>S</a:t>
                      </a:r>
                      <a:r>
                        <a:rPr lang="en-US" sz="1400"/>
                        <a:t>,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Sumithra M D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(IJERT-June 2020)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>
                          <a:solidFill>
                            <a:srgbClr val="F8FAFF"/>
                          </a:solidFill>
                          <a:latin typeface="Calibri"/>
                        </a:rPr>
                        <a:t>Sumithra M D</a:t>
                      </a:r>
                      <a:endParaRPr lang="en-US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>
                          <a:solidFill>
                            <a:srgbClr val="F8FAFF"/>
                          </a:solidFill>
                        </a:rPr>
                        <a:t>Sumithra M D</a:t>
                      </a:r>
                      <a:r>
                        <a:rPr lang="en-US" sz="1200" b="0" i="0" u="none" strike="noStrike" noProof="0">
                          <a:solidFill>
                            <a:srgbClr val="F8FAFF"/>
                          </a:solidFill>
                          <a:latin typeface="Calibri"/>
                        </a:rPr>
                        <a:t> M D</a:t>
                      </a:r>
                      <a:endParaRPr lang="en-US"/>
                    </a:p>
                    <a:p>
                      <a:pPr marL="0" lvl="0" indent="0" algn="l">
                        <a:buNone/>
                      </a:pPr>
                      <a:endParaRPr lang="en-US" sz="1200" b="0" i="0" u="none" strike="noStrike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Diabetic Retinopathy Detection using Machine Learning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/>
                        <a:t>RGB to HSV conversion, edge zero padding, median filtering, and adaptive histogram equalization.</a:t>
                      </a:r>
                      <a:endParaRPr lang="en-US"/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/>
                        <a:t>Segment exudates (smoothing, masking, bitwise AND) and hemorrhages/microaneurysms (blurring, thresholding, erosion, dilation).</a:t>
                      </a:r>
                      <a:endParaRPr lang="en-US"/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/>
                        <a:t>Hybrid model: SVM, KNN, Random Forest with voting mechanism for final prediction.</a:t>
                      </a:r>
                      <a:endParaRPr lang="en-US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i="0" u="none" strike="noStrike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/>
                        <a:t>Publicly available Kaggle Dataset with 1000 images with DR, 1000 without DR, and 122 with DR + 122 normal images.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i="0" u="none" strike="noStrike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/>
                        <a:t>Performance Metrics:</a:t>
                      </a:r>
                      <a:endParaRPr lang="en-US" b="0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/>
                        <a:t>Accuracy:</a:t>
                      </a:r>
                      <a:endParaRPr lang="en-US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/>
                        <a:t>SVM: 68%</a:t>
                      </a:r>
                      <a:endParaRPr lang="en-US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/>
                        <a:t>KNN: 76%</a:t>
                      </a:r>
                      <a:endParaRPr lang="en-US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/>
                        <a:t>Random Forest: 90%</a:t>
                      </a:r>
                      <a:endParaRPr lang="en-US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/>
                        <a:t>Hybrid Model (Voting): 82%</a:t>
                      </a:r>
                      <a:endParaRPr lang="en-US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/>
                        <a:t>Precision: 0.8619</a:t>
                      </a:r>
                      <a:endParaRPr lang="en-US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/>
                        <a:t>Recall: 0.8116</a:t>
                      </a:r>
                      <a:endParaRPr lang="en-US"/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/>
                        <a:t>F-measure: 0.8028</a:t>
                      </a:r>
                      <a:r>
                        <a:rPr lang="en-US" sz="1200" b="0" i="0" u="none" strike="noStrike" noProof="0">
                          <a:latin typeface="Calibri"/>
                        </a:rPr>
                        <a:t>.</a:t>
                      </a:r>
                      <a:endParaRPr lang="en-US" b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struggles to distinguish mild vs severe DR, performance drops with large exudates, and limited dataset (244 images) lacking detection of cotton wool spots or neovascularization.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88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609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C53-246F-87D4-518E-6EF42667D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017" y="245626"/>
            <a:ext cx="7276699" cy="711063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3000" b="1">
                <a:ln w="0"/>
                <a:latin typeface="Times New Roman"/>
                <a:cs typeface="Times New Roman"/>
              </a:rPr>
              <a:t>Literature Survey: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780BDE-B291-7058-DCE7-8AC921F49AE1}"/>
              </a:ext>
            </a:extLst>
          </p:cNvPr>
          <p:cNvCxnSpPr/>
          <p:nvPr/>
        </p:nvCxnSpPr>
        <p:spPr>
          <a:xfrm>
            <a:off x="616017" y="1097279"/>
            <a:ext cx="79119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KLE Technological University - One of the Top Best Universities in  Karnataka, India">
            <a:extLst>
              <a:ext uri="{FF2B5EF4-FFF2-40B4-BE49-F238E27FC236}">
                <a16:creationId xmlns:a16="http://schemas.microsoft.com/office/drawing/2014/main" id="{F2FD7C4A-AC32-CDCA-2CBA-BA1F69868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339" y="216654"/>
            <a:ext cx="3262964" cy="73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3F926CD-E3D9-AC04-B77C-898D82BF5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822716"/>
              </p:ext>
            </p:extLst>
          </p:nvPr>
        </p:nvGraphicFramePr>
        <p:xfrm>
          <a:off x="439147" y="1170878"/>
          <a:ext cx="8355979" cy="3606776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92664">
                  <a:extLst>
                    <a:ext uri="{9D8B030D-6E8A-4147-A177-3AD203B41FA5}">
                      <a16:colId xmlns:a16="http://schemas.microsoft.com/office/drawing/2014/main" val="3964328737"/>
                    </a:ext>
                  </a:extLst>
                </a:gridCol>
                <a:gridCol w="1298383">
                  <a:extLst>
                    <a:ext uri="{9D8B030D-6E8A-4147-A177-3AD203B41FA5}">
                      <a16:colId xmlns:a16="http://schemas.microsoft.com/office/drawing/2014/main" val="3085841595"/>
                    </a:ext>
                  </a:extLst>
                </a:gridCol>
                <a:gridCol w="1479836">
                  <a:extLst>
                    <a:ext uri="{9D8B030D-6E8A-4147-A177-3AD203B41FA5}">
                      <a16:colId xmlns:a16="http://schemas.microsoft.com/office/drawing/2014/main" val="2487414535"/>
                    </a:ext>
                  </a:extLst>
                </a:gridCol>
                <a:gridCol w="1399768">
                  <a:extLst>
                    <a:ext uri="{9D8B030D-6E8A-4147-A177-3AD203B41FA5}">
                      <a16:colId xmlns:a16="http://schemas.microsoft.com/office/drawing/2014/main" val="527196124"/>
                    </a:ext>
                  </a:extLst>
                </a:gridCol>
                <a:gridCol w="1392664">
                  <a:extLst>
                    <a:ext uri="{9D8B030D-6E8A-4147-A177-3AD203B41FA5}">
                      <a16:colId xmlns:a16="http://schemas.microsoft.com/office/drawing/2014/main" val="2918590828"/>
                    </a:ext>
                  </a:extLst>
                </a:gridCol>
                <a:gridCol w="1392664">
                  <a:extLst>
                    <a:ext uri="{9D8B030D-6E8A-4147-A177-3AD203B41FA5}">
                      <a16:colId xmlns:a16="http://schemas.microsoft.com/office/drawing/2014/main" val="3680520745"/>
                    </a:ext>
                  </a:extLst>
                </a:gridCol>
              </a:tblGrid>
              <a:tr h="58925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Authors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Title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Methodology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Dataset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Result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Gap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726129"/>
                  </a:ext>
                </a:extLst>
              </a:tr>
              <a:tr h="29923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Sükran Yaman </a:t>
                      </a:r>
                      <a:r>
                        <a:rPr lang="en-US" sz="1200" b="0" i="0" u="none" strike="noStrike" noProof="0" err="1">
                          <a:latin typeface="Calibri"/>
                        </a:rPr>
                        <a:t>Atcı</a:t>
                      </a:r>
                      <a:r>
                        <a:rPr lang="en-US" sz="1200" b="0" i="0" u="none" strike="noStrike" noProof="0">
                          <a:latin typeface="Calibri"/>
                        </a:rPr>
                        <a:t>, Ali </a:t>
                      </a:r>
                      <a:r>
                        <a:rPr lang="en-US" sz="1200" b="0" i="0" u="none" strike="noStrike" noProof="0" err="1">
                          <a:latin typeface="Calibri"/>
                        </a:rPr>
                        <a:t>Güne¸s</a:t>
                      </a:r>
                      <a:r>
                        <a:rPr lang="en-US" sz="1200" b="0" i="0" u="none" strike="noStrike" noProof="0">
                          <a:latin typeface="Calibri"/>
                        </a:rPr>
                        <a:t>, Metin </a:t>
                      </a:r>
                      <a:r>
                        <a:rPr lang="en-US" sz="1200" b="0" i="0" u="none" strike="noStrike" noProof="0" err="1">
                          <a:latin typeface="Calibri"/>
                        </a:rPr>
                        <a:t>Zontul</a:t>
                      </a:r>
                      <a:r>
                        <a:rPr lang="en-US" sz="1200" b="0" i="0" u="none" strike="noStrike" noProof="0">
                          <a:latin typeface="Calibri"/>
                        </a:rPr>
                        <a:t>, and Zafer Arslan </a:t>
                      </a:r>
                      <a:r>
                        <a:rPr lang="en-US" sz="1200" b="0" i="1" u="none" strike="noStrike" noProof="0"/>
                        <a:t>(Tomography - Feb 5, 2024)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Identifying Diabetic Retinopathy in the Human Eye: A Hybrid Approach Based on a Computer-Aided Diagnosis System Combined with Deep Learning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/>
                        <a:t>Used a hybrid deep learning approach combining multiple models like </a:t>
                      </a:r>
                      <a:r>
                        <a:rPr lang="en-US" sz="1200" b="0" i="0" u="none" strike="noStrike" noProof="0">
                          <a:latin typeface="Calibri"/>
                        </a:rPr>
                        <a:t> </a:t>
                      </a:r>
                      <a:r>
                        <a:rPr lang="en-US" sz="1200" b="1" i="0" u="none" strike="noStrike" noProof="0"/>
                        <a:t>EfficientNet-B3/B7</a:t>
                      </a:r>
                      <a:r>
                        <a:rPr lang="en-US" sz="1200" b="0" i="0" u="none" strike="noStrike" noProof="0"/>
                        <a:t>, weight fusion, and a custom classifier to detect DR. </a:t>
                      </a:r>
                      <a:endParaRPr lang="en-US"/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/>
                        <a:t>SHAP explains prediction &amp; cyclical LR improves training.</a:t>
                      </a:r>
                      <a:endParaRPr lang="en-US"/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endParaRPr lang="en-US" sz="1200" b="0" i="0" u="none" strike="noStrike" noProof="0">
                        <a:latin typeface="Calibri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i="0" u="none" strike="noStrike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Kaggle dataset (5590 retinal images with 5 DR gradations).</a:t>
                      </a:r>
                      <a:endParaRPr lang="en-US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1200" b="0" i="0" u="none" strike="noStrike" noProof="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The study achieved precision scores of 93%, 89%, 81%, 76%, and 96% for normal, mild, moderate, severe, and DR phases, respectively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Improper performance evaluation measures.</a:t>
                      </a:r>
                      <a:endParaRPr lang="en-US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Limitations of current CADs in detecting subtle/early-stage DR.</a:t>
                      </a: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/>
                        <a:t>Need for better adaptability across different populations.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88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901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FE33F-C3A9-2899-49E1-88BDABB6C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E8102-E8F8-7CCE-D4BE-D58C41CFE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017" y="245626"/>
            <a:ext cx="7276699" cy="711063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3000" b="1">
                <a:ln w="0"/>
                <a:latin typeface="Times New Roman"/>
                <a:cs typeface="Times New Roman"/>
              </a:rPr>
              <a:t>Literature Survey: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FB97AA-16CB-BD03-61BE-8A89EF386111}"/>
              </a:ext>
            </a:extLst>
          </p:cNvPr>
          <p:cNvCxnSpPr/>
          <p:nvPr/>
        </p:nvCxnSpPr>
        <p:spPr>
          <a:xfrm>
            <a:off x="616017" y="1097279"/>
            <a:ext cx="79119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00C89-13CE-1F3B-ED66-395528D6C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en-US"/>
            </a:defPPr>
            <a:lvl1pPr marL="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BDAEB0-40FA-4637-A2E1-EBBFD1F45A99}" type="slidenum">
              <a:rPr lang="en-IN" smtClean="0"/>
              <a:t>7</a:t>
            </a:fld>
            <a:endParaRPr lang="en-IN"/>
          </a:p>
        </p:txBody>
      </p:sp>
      <p:pic>
        <p:nvPicPr>
          <p:cNvPr id="4" name="Picture 2" descr="KLE Technological University - One of the Top Best Universities in  Karnataka, India">
            <a:extLst>
              <a:ext uri="{FF2B5EF4-FFF2-40B4-BE49-F238E27FC236}">
                <a16:creationId xmlns:a16="http://schemas.microsoft.com/office/drawing/2014/main" id="{74136DCE-DD81-AF43-0C18-1B73B9F04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339" y="216654"/>
            <a:ext cx="3262964" cy="73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F9DF5EF-9C2D-CA8F-B72E-581157148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677096"/>
              </p:ext>
            </p:extLst>
          </p:nvPr>
        </p:nvGraphicFramePr>
        <p:xfrm>
          <a:off x="439147" y="1136495"/>
          <a:ext cx="8501437" cy="379476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416907">
                  <a:extLst>
                    <a:ext uri="{9D8B030D-6E8A-4147-A177-3AD203B41FA5}">
                      <a16:colId xmlns:a16="http://schemas.microsoft.com/office/drawing/2014/main" val="3964328737"/>
                    </a:ext>
                  </a:extLst>
                </a:gridCol>
                <a:gridCol w="1320985">
                  <a:extLst>
                    <a:ext uri="{9D8B030D-6E8A-4147-A177-3AD203B41FA5}">
                      <a16:colId xmlns:a16="http://schemas.microsoft.com/office/drawing/2014/main" val="3085841595"/>
                    </a:ext>
                  </a:extLst>
                </a:gridCol>
                <a:gridCol w="1505597">
                  <a:extLst>
                    <a:ext uri="{9D8B030D-6E8A-4147-A177-3AD203B41FA5}">
                      <a16:colId xmlns:a16="http://schemas.microsoft.com/office/drawing/2014/main" val="2487414535"/>
                    </a:ext>
                  </a:extLst>
                </a:gridCol>
                <a:gridCol w="1424134">
                  <a:extLst>
                    <a:ext uri="{9D8B030D-6E8A-4147-A177-3AD203B41FA5}">
                      <a16:colId xmlns:a16="http://schemas.microsoft.com/office/drawing/2014/main" val="527196124"/>
                    </a:ext>
                  </a:extLst>
                </a:gridCol>
                <a:gridCol w="1416907">
                  <a:extLst>
                    <a:ext uri="{9D8B030D-6E8A-4147-A177-3AD203B41FA5}">
                      <a16:colId xmlns:a16="http://schemas.microsoft.com/office/drawing/2014/main" val="2918590828"/>
                    </a:ext>
                  </a:extLst>
                </a:gridCol>
                <a:gridCol w="1416907">
                  <a:extLst>
                    <a:ext uri="{9D8B030D-6E8A-4147-A177-3AD203B41FA5}">
                      <a16:colId xmlns:a16="http://schemas.microsoft.com/office/drawing/2014/main" val="3680520745"/>
                    </a:ext>
                  </a:extLst>
                </a:gridCol>
              </a:tblGrid>
              <a:tr h="35233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Authors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Title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Methodology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Dataset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Result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Gap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726129"/>
                  </a:ext>
                </a:extLst>
              </a:tr>
              <a:tr h="322970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/>
                        <a:t>Abdul Rahaman, Wahab Sait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 (MDPI-October 3, 2023)</a:t>
                      </a:r>
                      <a:endParaRPr lang="en-US" i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/>
                        <a:t>A Lightweight Diabetic Retinopathy Detection Model Using a Deep-Learning Technique.</a:t>
                      </a:r>
                      <a:r>
                        <a:rPr lang="en-US" sz="1200" b="0" i="0" u="none" strike="noStrike" noProof="0">
                          <a:latin typeface="Calibri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i="0" u="none" strike="noStrike" noProof="0"/>
                    </a:p>
                    <a:p>
                      <a:pPr marL="171450" lvl="0" indent="-17145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100" b="0" i="0" u="none" strike="noStrike" noProof="0"/>
                        <a:t>Used You Only Look Once (Yolo) V7 for feature extraction.</a:t>
                      </a:r>
                      <a:endParaRPr lang="en-US" sz="1100"/>
                    </a:p>
                    <a:p>
                      <a:pPr marL="171450" lvl="0" indent="-17145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100" b="0" i="0" u="none" strike="noStrike" noProof="0"/>
                        <a:t>Used a hyperparameter-optimized MobileNet V3 model for classification.</a:t>
                      </a:r>
                      <a:endParaRPr lang="en-US" sz="1100"/>
                    </a:p>
                    <a:p>
                      <a:pPr marL="171450" lvl="0" indent="-17145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100" b="0" i="0" u="none" strike="noStrike" noProof="0"/>
                        <a:t>Implemented image pre-processing techniques such as CLAHE and Wiener filtering to enhance image quality.</a:t>
                      </a:r>
                      <a:endParaRPr lang="en-US" sz="1100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i="0" u="none" strike="noStrike" noProof="0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1200" b="0" i="0" u="none" strike="noStrike" noProof="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APTOS dataset:  5,590 fundus  images.</a:t>
                      </a:r>
                      <a:endParaRPr lang="en-US" sz="1200"/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i="0" u="none" strike="noStrike" noProof="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/>
                        <a:t>Achieved 89.0% accuracy and an F1-score of 93.7% on the APTOS dataset.</a:t>
                      </a:r>
                      <a:endParaRPr lang="en-US" sz="1200" b="0"/>
                    </a:p>
                    <a:p>
                      <a:pPr marL="285750" lvl="0" indent="-28575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1200" b="0" i="0" u="none" strike="noStrike" noProof="0"/>
                    </a:p>
                    <a:p>
                      <a:pPr lvl="0" algn="ctr">
                        <a:buNone/>
                      </a:pPr>
                      <a:endParaRPr lang="en-US" sz="1200" b="0" i="0" u="none" strike="noStrike" noProof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150" b="0" i="0" u="none" strike="noStrike" noProof="0">
                          <a:latin typeface="Calibri"/>
                        </a:rPr>
                        <a:t>The model requires further improvements to detect DR from low-quality fundus images.</a:t>
                      </a:r>
                      <a:endParaRPr lang="en-US" sz="1150" b="0"/>
                    </a:p>
                    <a:p>
                      <a:pPr marL="285750" lvl="0" indent="-28575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150" b="0" i="0" u="none" strike="noStrike" noProof="0">
                          <a:latin typeface="Calibri"/>
                        </a:rPr>
                        <a:t>Limited by the small dimension of DR severity indicators in fundus images, affecting prediction accuracy.</a:t>
                      </a:r>
                      <a:endParaRPr lang="en-US" sz="1150" b="0"/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88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599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8"/>
          <p:cNvGrpSpPr/>
          <p:nvPr/>
        </p:nvGrpSpPr>
        <p:grpSpPr>
          <a:xfrm>
            <a:off x="75234" y="6864"/>
            <a:ext cx="8994808" cy="655403"/>
            <a:chOff x="89095" y="122669"/>
            <a:chExt cx="11993077" cy="7731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56CAFC-F39F-4B00-BAB6-AE95B633D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3942" y="122669"/>
              <a:ext cx="2711602" cy="65004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B7FDD2-7248-4025-B2FC-9D85E4784657}"/>
                </a:ext>
              </a:extLst>
            </p:cNvPr>
            <p:cNvCxnSpPr/>
            <p:nvPr/>
          </p:nvCxnSpPr>
          <p:spPr>
            <a:xfrm>
              <a:off x="89095" y="875515"/>
              <a:ext cx="11993077" cy="20318"/>
            </a:xfrm>
            <a:prstGeom prst="line">
              <a:avLst/>
            </a:prstGeom>
            <a:ln w="3175" cmpd="sng">
              <a:solidFill>
                <a:srgbClr val="E4948A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381000" y="133206"/>
            <a:ext cx="3459601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800" b="1">
                <a:latin typeface="Arial"/>
                <a:cs typeface="Arial"/>
              </a:rPr>
              <a:t>Problem 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D0D768-EE9D-12C7-E54B-2E7CB3E97339}"/>
              </a:ext>
            </a:extLst>
          </p:cNvPr>
          <p:cNvSpPr txBox="1"/>
          <p:nvPr/>
        </p:nvSpPr>
        <p:spPr>
          <a:xfrm>
            <a:off x="389501" y="816428"/>
            <a:ext cx="877984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Calibri"/>
                <a:cs typeface="Calibri"/>
              </a:rPr>
              <a:t>Develop an automated deep learning model using </a:t>
            </a:r>
            <a:r>
              <a:rPr lang="en-US" sz="2000" err="1">
                <a:ea typeface="Calibri"/>
                <a:cs typeface="Calibri"/>
              </a:rPr>
              <a:t>Convnext_tiny</a:t>
            </a:r>
            <a:r>
              <a:rPr lang="en-US" sz="2000">
                <a:ea typeface="Calibri"/>
                <a:cs typeface="Calibri"/>
              </a:rPr>
              <a:t> architecture for early Diabetic Retinography detection.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2800" b="1"/>
              <a:t> </a:t>
            </a:r>
            <a:endParaRPr lang="en-US" sz="2800"/>
          </a:p>
        </p:txBody>
      </p:sp>
      <p:grpSp>
        <p:nvGrpSpPr>
          <p:cNvPr id="5" name="Group 28"/>
          <p:cNvGrpSpPr/>
          <p:nvPr/>
        </p:nvGrpSpPr>
        <p:grpSpPr>
          <a:xfrm>
            <a:off x="149192" y="87546"/>
            <a:ext cx="8994808" cy="655403"/>
            <a:chOff x="89095" y="122669"/>
            <a:chExt cx="11993077" cy="7731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56CAFC-F39F-4B00-BAB6-AE95B633D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3942" y="122669"/>
              <a:ext cx="2711602" cy="65004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B7FDD2-7248-4025-B2FC-9D85E4784657}"/>
                </a:ext>
              </a:extLst>
            </p:cNvPr>
            <p:cNvCxnSpPr/>
            <p:nvPr/>
          </p:nvCxnSpPr>
          <p:spPr>
            <a:xfrm>
              <a:off x="89095" y="875515"/>
              <a:ext cx="11993077" cy="20318"/>
            </a:xfrm>
            <a:prstGeom prst="line">
              <a:avLst/>
            </a:prstGeom>
            <a:ln w="3175" cmpd="sng">
              <a:solidFill>
                <a:srgbClr val="E4948A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457200" y="133350"/>
            <a:ext cx="1745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/>
              <a:t>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3B56AE-7CBF-436E-924E-5B5ED8E3D51E}"/>
              </a:ext>
            </a:extLst>
          </p:cNvPr>
          <p:cNvSpPr txBox="1"/>
          <p:nvPr/>
        </p:nvSpPr>
        <p:spPr>
          <a:xfrm>
            <a:off x="435428" y="870856"/>
            <a:ext cx="836022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1. </a:t>
            </a:r>
            <a:r>
              <a:rPr lang="en-US">
                <a:ea typeface="+mn-lt"/>
                <a:cs typeface="+mn-lt"/>
              </a:rPr>
              <a:t>To develop an automated system for accurate DR detection.  </a:t>
            </a:r>
            <a:br>
              <a:rPr lang="en-US">
                <a:ea typeface="+mn-lt"/>
                <a:cs typeface="+mn-lt"/>
              </a:rPr>
            </a:br>
            <a:endParaRPr lang="en-US">
              <a:ea typeface="Calibri"/>
              <a:cs typeface="Calibri"/>
            </a:endParaRPr>
          </a:p>
          <a:p>
            <a:r>
              <a:rPr lang="en-US" b="1">
                <a:ea typeface="+mn-lt"/>
                <a:cs typeface="+mn-lt"/>
              </a:rPr>
              <a:t>2.</a:t>
            </a:r>
            <a:r>
              <a:rPr lang="en-US">
                <a:ea typeface="+mn-lt"/>
                <a:cs typeface="+mn-lt"/>
              </a:rPr>
              <a:t>To improve detection at early stages to prevent vision loss.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  </a:t>
            </a:r>
            <a:endParaRPr lang="en-US">
              <a:ea typeface="Calibri"/>
              <a:cs typeface="Calibri"/>
            </a:endParaRPr>
          </a:p>
          <a:p>
            <a:r>
              <a:rPr lang="en-US" b="1">
                <a:ea typeface="+mn-lt"/>
                <a:cs typeface="+mn-lt"/>
              </a:rPr>
              <a:t>3. </a:t>
            </a:r>
            <a:r>
              <a:rPr lang="en-US">
                <a:ea typeface="+mn-lt"/>
                <a:cs typeface="+mn-lt"/>
              </a:rPr>
              <a:t>To optimize performance for consistent and accurate results.</a:t>
            </a:r>
            <a:br>
              <a:rPr lang="en-US">
                <a:ea typeface="+mn-lt"/>
                <a:cs typeface="+mn-lt"/>
              </a:rPr>
            </a:br>
            <a:endParaRPr lang="en-US"/>
          </a:p>
          <a:p>
            <a:r>
              <a:rPr lang="en-US" b="1">
                <a:ea typeface="Calibri"/>
                <a:cs typeface="Calibri"/>
              </a:rPr>
              <a:t>4. </a:t>
            </a:r>
            <a:r>
              <a:rPr lang="en-US">
                <a:ea typeface="+mn-lt"/>
                <a:cs typeface="+mn-lt"/>
              </a:rPr>
              <a:t>To use techniques to reduce computational costs and improve processing speed.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972EE57823194E825DC6B66838F184" ma:contentTypeVersion="5" ma:contentTypeDescription="Create a new document." ma:contentTypeScope="" ma:versionID="d6f4f3a437256c9632578180769180aa">
  <xsd:schema xmlns:xsd="http://www.w3.org/2001/XMLSchema" xmlns:xs="http://www.w3.org/2001/XMLSchema" xmlns:p="http://schemas.microsoft.com/office/2006/metadata/properties" xmlns:ns3="9e2dfdaf-0d29-4076-8e19-7601446e671f" targetNamespace="http://schemas.microsoft.com/office/2006/metadata/properties" ma:root="true" ma:fieldsID="3a0d214232a128f24c993a548c9b7edb" ns3:_="">
    <xsd:import namespace="9e2dfdaf-0d29-4076-8e19-7601446e671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2dfdaf-0d29-4076-8e19-7601446e67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e2dfdaf-0d29-4076-8e19-7601446e671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E877FF-E540-4380-A571-AA906400F923}">
  <ds:schemaRefs>
    <ds:schemaRef ds:uri="9e2dfdaf-0d29-4076-8e19-7601446e671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D9CD1DC-7105-4C38-A8C7-3A25CABF67C7}">
  <ds:schemaRefs>
    <ds:schemaRef ds:uri="9e2dfdaf-0d29-4076-8e19-7601446e671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09A53A6-FAF9-498E-AD19-DDFF590D93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Diabetic Retinopathy Detection</vt:lpstr>
      <vt:lpstr>PowerPoint Presentation</vt:lpstr>
      <vt:lpstr>PowerPoint Presentation</vt:lpstr>
      <vt:lpstr>Literature Survey:</vt:lpstr>
      <vt:lpstr>Literature Survey:</vt:lpstr>
      <vt:lpstr>Literature Survey:</vt:lpstr>
      <vt:lpstr>Literature Survey: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(15ECSW301) 2023-24 5th semester, SoCSE</dc:title>
  <dc:creator>Prashant_Narayankar</dc:creator>
  <cp:revision>3</cp:revision>
  <dcterms:created xsi:type="dcterms:W3CDTF">2006-08-16T00:00:00Z</dcterms:created>
  <dcterms:modified xsi:type="dcterms:W3CDTF">2025-05-13T06:10:56Z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0x01010097972EE57823194E825DC6B66838F184</vt:lpwstr>
  </property>
</Properties>
</file>